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56" r:id="rId6"/>
    <p:sldId id="257" r:id="rId7"/>
    <p:sldId id="267" r:id="rId8"/>
    <p:sldId id="260" r:id="rId9"/>
    <p:sldId id="268" r:id="rId10"/>
    <p:sldId id="259" r:id="rId11"/>
    <p:sldId id="269" r:id="rId12"/>
    <p:sldId id="258" r:id="rId13"/>
    <p:sldId id="270" r:id="rId14"/>
    <p:sldId id="261" r:id="rId15"/>
    <p:sldId id="271" r:id="rId16"/>
    <p:sldId id="262" r:id="rId17"/>
    <p:sldId id="272" r:id="rId18"/>
    <p:sldId id="263" r:id="rId19"/>
    <p:sldId id="273" r:id="rId20"/>
    <p:sldId id="264" r:id="rId21"/>
    <p:sldId id="274" r:id="rId22"/>
    <p:sldId id="265" r:id="rId23"/>
    <p:sldId id="275" r:id="rId24"/>
  </p:sldIdLst>
  <p:sldSz cx="75596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6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9C58D-A736-1635-8529-A91D58D19620}" v="2520" dt="2022-08-29T14:21:06.094"/>
    <p1510:client id="{9B31446E-CB6B-49F3-BC62-CC325D88B15E}" v="21" dt="2022-08-25T12:32:17.496"/>
    <p1510:client id="{A728ECCA-FD0A-4574-AAA0-77097955F7FB}" v="10" dt="2022-08-25T08:33:07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4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ena Lisai" userId="227abcc0-66a3-4170-bd02-f484f718b338" providerId="ADAL" clId="{9B31446E-CB6B-49F3-BC62-CC325D88B15E}"/>
    <pc:docChg chg="custSel modSld">
      <pc:chgData name="Serena Lisai" userId="227abcc0-66a3-4170-bd02-f484f718b338" providerId="ADAL" clId="{9B31446E-CB6B-49F3-BC62-CC325D88B15E}" dt="2022-08-25T12:32:17.496" v="124"/>
      <pc:docMkLst>
        <pc:docMk/>
      </pc:docMkLst>
      <pc:sldChg chg="addSp delSp modSp mod">
        <pc:chgData name="Serena Lisai" userId="227abcc0-66a3-4170-bd02-f484f718b338" providerId="ADAL" clId="{9B31446E-CB6B-49F3-BC62-CC325D88B15E}" dt="2022-08-25T12:29:21.625" v="43" actId="207"/>
        <pc:sldMkLst>
          <pc:docMk/>
          <pc:sldMk cId="4042426950" sldId="256"/>
        </pc:sldMkLst>
        <pc:spChg chg="add del mod">
          <ac:chgData name="Serena Lisai" userId="227abcc0-66a3-4170-bd02-f484f718b338" providerId="ADAL" clId="{9B31446E-CB6B-49F3-BC62-CC325D88B15E}" dt="2022-08-25T12:27:55.927" v="6" actId="478"/>
          <ac:spMkLst>
            <pc:docMk/>
            <pc:sldMk cId="4042426950" sldId="256"/>
            <ac:spMk id="5" creationId="{71120813-A98A-9702-A112-8EB1E4AEF4A5}"/>
          </ac:spMkLst>
        </pc:spChg>
        <pc:spChg chg="add mod">
          <ac:chgData name="Serena Lisai" userId="227abcc0-66a3-4170-bd02-f484f718b338" providerId="ADAL" clId="{9B31446E-CB6B-49F3-BC62-CC325D88B15E}" dt="2022-08-25T12:29:21.625" v="43" actId="207"/>
          <ac:spMkLst>
            <pc:docMk/>
            <pc:sldMk cId="4042426950" sldId="256"/>
            <ac:spMk id="9" creationId="{FC843466-FF8F-7146-92E6-C98088651FE5}"/>
          </ac:spMkLst>
        </pc:spChg>
        <pc:picChg chg="del">
          <ac:chgData name="Serena Lisai" userId="227abcc0-66a3-4170-bd02-f484f718b338" providerId="ADAL" clId="{9B31446E-CB6B-49F3-BC62-CC325D88B15E}" dt="2022-08-25T12:27:29.938" v="0" actId="478"/>
          <ac:picMkLst>
            <pc:docMk/>
            <pc:sldMk cId="4042426950" sldId="256"/>
            <ac:picMk id="3" creationId="{8232129B-F07E-4BD8-B8FD-8200F68FBF0A}"/>
          </ac:picMkLst>
        </pc:picChg>
        <pc:picChg chg="add mod ord">
          <ac:chgData name="Serena Lisai" userId="227abcc0-66a3-4170-bd02-f484f718b338" providerId="ADAL" clId="{9B31446E-CB6B-49F3-BC62-CC325D88B15E}" dt="2022-08-25T12:27:39.784" v="4" actId="167"/>
          <ac:picMkLst>
            <pc:docMk/>
            <pc:sldMk cId="4042426950" sldId="256"/>
            <ac:picMk id="4" creationId="{D7BA1892-D89E-E690-74A5-4BC17BA0B11F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29:46.801" v="49"/>
        <pc:sldMkLst>
          <pc:docMk/>
          <pc:sldMk cId="899882347" sldId="257"/>
        </pc:sldMkLst>
        <pc:spChg chg="add mod">
          <ac:chgData name="Serena Lisai" userId="227abcc0-66a3-4170-bd02-f484f718b338" providerId="ADAL" clId="{9B31446E-CB6B-49F3-BC62-CC325D88B15E}" dt="2022-08-25T12:29:46.801" v="49"/>
          <ac:spMkLst>
            <pc:docMk/>
            <pc:sldMk cId="899882347" sldId="257"/>
            <ac:spMk id="5" creationId="{A44E0050-77FC-70C0-D5CF-CEBD18446EAC}"/>
          </ac:spMkLst>
        </pc:spChg>
        <pc:picChg chg="del">
          <ac:chgData name="Serena Lisai" userId="227abcc0-66a3-4170-bd02-f484f718b338" providerId="ADAL" clId="{9B31446E-CB6B-49F3-BC62-CC325D88B15E}" dt="2022-08-25T12:29:37.711" v="44" actId="478"/>
          <ac:picMkLst>
            <pc:docMk/>
            <pc:sldMk cId="899882347" sldId="257"/>
            <ac:picMk id="3" creationId="{C2706979-AE26-7D3F-96CB-6D399684FF6E}"/>
          </ac:picMkLst>
        </pc:picChg>
        <pc:picChg chg="add mod ord">
          <ac:chgData name="Serena Lisai" userId="227abcc0-66a3-4170-bd02-f484f718b338" providerId="ADAL" clId="{9B31446E-CB6B-49F3-BC62-CC325D88B15E}" dt="2022-08-25T12:29:42.407" v="48" actId="167"/>
          <ac:picMkLst>
            <pc:docMk/>
            <pc:sldMk cId="899882347" sldId="257"/>
            <ac:picMk id="4" creationId="{3B1BCD97-315D-D0CF-A957-B036F01569DB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1:05.583" v="95" actId="1037"/>
        <pc:sldMkLst>
          <pc:docMk/>
          <pc:sldMk cId="62329370" sldId="258"/>
        </pc:sldMkLst>
        <pc:spChg chg="add mod">
          <ac:chgData name="Serena Lisai" userId="227abcc0-66a3-4170-bd02-f484f718b338" providerId="ADAL" clId="{9B31446E-CB6B-49F3-BC62-CC325D88B15E}" dt="2022-08-25T12:31:05.583" v="95" actId="1037"/>
          <ac:spMkLst>
            <pc:docMk/>
            <pc:sldMk cId="62329370" sldId="258"/>
            <ac:spMk id="2" creationId="{46F8B21A-95B1-B83A-FA1D-E4F6C0DBFD2A}"/>
          </ac:spMkLst>
        </pc:spChg>
        <pc:picChg chg="del">
          <ac:chgData name="Serena Lisai" userId="227abcc0-66a3-4170-bd02-f484f718b338" providerId="ADAL" clId="{9B31446E-CB6B-49F3-BC62-CC325D88B15E}" dt="2022-08-25T12:30:22.481" v="62" actId="478"/>
          <ac:picMkLst>
            <pc:docMk/>
            <pc:sldMk cId="62329370" sldId="258"/>
            <ac:picMk id="3" creationId="{BC817345-FEE0-053D-87F7-DF2EBACCA43B}"/>
          </ac:picMkLst>
        </pc:picChg>
        <pc:picChg chg="add mod ord">
          <ac:chgData name="Serena Lisai" userId="227abcc0-66a3-4170-bd02-f484f718b338" providerId="ADAL" clId="{9B31446E-CB6B-49F3-BC62-CC325D88B15E}" dt="2022-08-25T12:30:29.027" v="67" actId="167"/>
          <ac:picMkLst>
            <pc:docMk/>
            <pc:sldMk cId="62329370" sldId="258"/>
            <ac:picMk id="5" creationId="{46E64ED0-E3CA-2FF6-8AEE-C4254FFF4B5A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0:14.973" v="61" actId="167"/>
        <pc:sldMkLst>
          <pc:docMk/>
          <pc:sldMk cId="532483686" sldId="259"/>
        </pc:sldMkLst>
        <pc:spChg chg="add mod">
          <ac:chgData name="Serena Lisai" userId="227abcc0-66a3-4170-bd02-f484f718b338" providerId="ADAL" clId="{9B31446E-CB6B-49F3-BC62-CC325D88B15E}" dt="2022-08-25T12:30:10.159" v="57"/>
          <ac:spMkLst>
            <pc:docMk/>
            <pc:sldMk cId="532483686" sldId="259"/>
            <ac:spMk id="2" creationId="{8DB0655A-D895-7AD8-0149-2707CAEED29F}"/>
          </ac:spMkLst>
        </pc:spChg>
        <pc:picChg chg="del">
          <ac:chgData name="Serena Lisai" userId="227abcc0-66a3-4170-bd02-f484f718b338" providerId="ADAL" clId="{9B31446E-CB6B-49F3-BC62-CC325D88B15E}" dt="2022-08-25T12:30:09.016" v="56" actId="478"/>
          <ac:picMkLst>
            <pc:docMk/>
            <pc:sldMk cId="532483686" sldId="259"/>
            <ac:picMk id="3" creationId="{39E4C941-003A-89FF-E358-CD96896C8EE1}"/>
          </ac:picMkLst>
        </pc:picChg>
        <pc:picChg chg="add mod ord">
          <ac:chgData name="Serena Lisai" userId="227abcc0-66a3-4170-bd02-f484f718b338" providerId="ADAL" clId="{9B31446E-CB6B-49F3-BC62-CC325D88B15E}" dt="2022-08-25T12:30:14.973" v="61" actId="167"/>
          <ac:picMkLst>
            <pc:docMk/>
            <pc:sldMk cId="532483686" sldId="259"/>
            <ac:picMk id="5" creationId="{DEB20D3A-1EBF-1B6A-E464-49FAB8BA2C86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0:05.472" v="55"/>
        <pc:sldMkLst>
          <pc:docMk/>
          <pc:sldMk cId="3558359643" sldId="260"/>
        </pc:sldMkLst>
        <pc:spChg chg="add mod">
          <ac:chgData name="Serena Lisai" userId="227abcc0-66a3-4170-bd02-f484f718b338" providerId="ADAL" clId="{9B31446E-CB6B-49F3-BC62-CC325D88B15E}" dt="2022-08-25T12:30:05.472" v="55"/>
          <ac:spMkLst>
            <pc:docMk/>
            <pc:sldMk cId="3558359643" sldId="260"/>
            <ac:spMk id="5" creationId="{B191F5A2-196D-8D18-C89E-9CEFB8E98384}"/>
          </ac:spMkLst>
        </pc:spChg>
        <pc:picChg chg="del">
          <ac:chgData name="Serena Lisai" userId="227abcc0-66a3-4170-bd02-f484f718b338" providerId="ADAL" clId="{9B31446E-CB6B-49F3-BC62-CC325D88B15E}" dt="2022-08-25T12:29:51.873" v="50" actId="478"/>
          <ac:picMkLst>
            <pc:docMk/>
            <pc:sldMk cId="3558359643" sldId="260"/>
            <ac:picMk id="3" creationId="{2FE14BE7-D9B7-ACAF-BA19-58D157768485}"/>
          </ac:picMkLst>
        </pc:picChg>
        <pc:picChg chg="add mod ord">
          <ac:chgData name="Serena Lisai" userId="227abcc0-66a3-4170-bd02-f484f718b338" providerId="ADAL" clId="{9B31446E-CB6B-49F3-BC62-CC325D88B15E}" dt="2022-08-25T12:29:56.118" v="54" actId="167"/>
          <ac:picMkLst>
            <pc:docMk/>
            <pc:sldMk cId="3558359643" sldId="260"/>
            <ac:picMk id="4" creationId="{A481630A-7A4F-E3CE-05AC-D9848860FFA2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1:23.687" v="101"/>
        <pc:sldMkLst>
          <pc:docMk/>
          <pc:sldMk cId="2326350646" sldId="261"/>
        </pc:sldMkLst>
        <pc:spChg chg="add mod">
          <ac:chgData name="Serena Lisai" userId="227abcc0-66a3-4170-bd02-f484f718b338" providerId="ADAL" clId="{9B31446E-CB6B-49F3-BC62-CC325D88B15E}" dt="2022-08-25T12:31:23.687" v="101"/>
          <ac:spMkLst>
            <pc:docMk/>
            <pc:sldMk cId="2326350646" sldId="261"/>
            <ac:spMk id="5" creationId="{CD2E0A07-3015-47C3-6849-2DBB8F458018}"/>
          </ac:spMkLst>
        </pc:spChg>
        <pc:picChg chg="del">
          <ac:chgData name="Serena Lisai" userId="227abcc0-66a3-4170-bd02-f484f718b338" providerId="ADAL" clId="{9B31446E-CB6B-49F3-BC62-CC325D88B15E}" dt="2022-08-25T12:31:12.232" v="96" actId="478"/>
          <ac:picMkLst>
            <pc:docMk/>
            <pc:sldMk cId="2326350646" sldId="261"/>
            <ac:picMk id="3" creationId="{DE521750-AC7D-9606-E115-82712F4DD868}"/>
          </ac:picMkLst>
        </pc:picChg>
        <pc:picChg chg="add mod ord">
          <ac:chgData name="Serena Lisai" userId="227abcc0-66a3-4170-bd02-f484f718b338" providerId="ADAL" clId="{9B31446E-CB6B-49F3-BC62-CC325D88B15E}" dt="2022-08-25T12:31:22.503" v="100" actId="167"/>
          <ac:picMkLst>
            <pc:docMk/>
            <pc:sldMk cId="2326350646" sldId="261"/>
            <ac:picMk id="4" creationId="{83F32EA6-9A9B-B7A2-3E93-61C027851548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1:38.856" v="107"/>
        <pc:sldMkLst>
          <pc:docMk/>
          <pc:sldMk cId="3169061880" sldId="262"/>
        </pc:sldMkLst>
        <pc:spChg chg="add mod">
          <ac:chgData name="Serena Lisai" userId="227abcc0-66a3-4170-bd02-f484f718b338" providerId="ADAL" clId="{9B31446E-CB6B-49F3-BC62-CC325D88B15E}" dt="2022-08-25T12:31:38.856" v="107"/>
          <ac:spMkLst>
            <pc:docMk/>
            <pc:sldMk cId="3169061880" sldId="262"/>
            <ac:spMk id="5" creationId="{3ECD53BD-26FF-63DB-A759-1DB2843F51D2}"/>
          </ac:spMkLst>
        </pc:spChg>
        <pc:picChg chg="del">
          <ac:chgData name="Serena Lisai" userId="227abcc0-66a3-4170-bd02-f484f718b338" providerId="ADAL" clId="{9B31446E-CB6B-49F3-BC62-CC325D88B15E}" dt="2022-08-25T12:31:28.825" v="102" actId="478"/>
          <ac:picMkLst>
            <pc:docMk/>
            <pc:sldMk cId="3169061880" sldId="262"/>
            <ac:picMk id="3" creationId="{AF258287-3A45-53A4-1F24-DFDAA152940E}"/>
          </ac:picMkLst>
        </pc:picChg>
        <pc:picChg chg="add mod ord">
          <ac:chgData name="Serena Lisai" userId="227abcc0-66a3-4170-bd02-f484f718b338" providerId="ADAL" clId="{9B31446E-CB6B-49F3-BC62-CC325D88B15E}" dt="2022-08-25T12:31:33.804" v="106" actId="167"/>
          <ac:picMkLst>
            <pc:docMk/>
            <pc:sldMk cId="3169061880" sldId="262"/>
            <ac:picMk id="4" creationId="{3CBE72A1-D6D6-5516-FDB3-99C65EE98FB7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1:55.847" v="113"/>
        <pc:sldMkLst>
          <pc:docMk/>
          <pc:sldMk cId="2455285778" sldId="263"/>
        </pc:sldMkLst>
        <pc:spChg chg="add mod">
          <ac:chgData name="Serena Lisai" userId="227abcc0-66a3-4170-bd02-f484f718b338" providerId="ADAL" clId="{9B31446E-CB6B-49F3-BC62-CC325D88B15E}" dt="2022-08-25T12:31:55.847" v="113"/>
          <ac:spMkLst>
            <pc:docMk/>
            <pc:sldMk cId="2455285778" sldId="263"/>
            <ac:spMk id="5" creationId="{79407358-F1B5-6132-898A-4DFAD2C8252D}"/>
          </ac:spMkLst>
        </pc:spChg>
        <pc:picChg chg="del">
          <ac:chgData name="Serena Lisai" userId="227abcc0-66a3-4170-bd02-f484f718b338" providerId="ADAL" clId="{9B31446E-CB6B-49F3-BC62-CC325D88B15E}" dt="2022-08-25T12:31:44.232" v="108" actId="478"/>
          <ac:picMkLst>
            <pc:docMk/>
            <pc:sldMk cId="2455285778" sldId="263"/>
            <ac:picMk id="3" creationId="{B246575D-54FA-2A43-A55C-2FAF571D077D}"/>
          </ac:picMkLst>
        </pc:picChg>
        <pc:picChg chg="add mod ord">
          <ac:chgData name="Serena Lisai" userId="227abcc0-66a3-4170-bd02-f484f718b338" providerId="ADAL" clId="{9B31446E-CB6B-49F3-BC62-CC325D88B15E}" dt="2022-08-25T12:31:49.333" v="112" actId="167"/>
          <ac:picMkLst>
            <pc:docMk/>
            <pc:sldMk cId="2455285778" sldId="263"/>
            <ac:picMk id="4" creationId="{6F117C77-BEB7-93A9-C432-FEE5093DF381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2:05.987" v="119"/>
        <pc:sldMkLst>
          <pc:docMk/>
          <pc:sldMk cId="1339929013" sldId="264"/>
        </pc:sldMkLst>
        <pc:spChg chg="add mod">
          <ac:chgData name="Serena Lisai" userId="227abcc0-66a3-4170-bd02-f484f718b338" providerId="ADAL" clId="{9B31446E-CB6B-49F3-BC62-CC325D88B15E}" dt="2022-08-25T12:32:05.987" v="119"/>
          <ac:spMkLst>
            <pc:docMk/>
            <pc:sldMk cId="1339929013" sldId="264"/>
            <ac:spMk id="5" creationId="{1FEA3E81-C4FA-3D17-9C6F-358C7ECBB37F}"/>
          </ac:spMkLst>
        </pc:spChg>
        <pc:picChg chg="del">
          <ac:chgData name="Serena Lisai" userId="227abcc0-66a3-4170-bd02-f484f718b338" providerId="ADAL" clId="{9B31446E-CB6B-49F3-BC62-CC325D88B15E}" dt="2022-08-25T12:31:59.225" v="114" actId="478"/>
          <ac:picMkLst>
            <pc:docMk/>
            <pc:sldMk cId="1339929013" sldId="264"/>
            <ac:picMk id="3" creationId="{5097455D-E244-7114-C7D3-F23C9F550F92}"/>
          </ac:picMkLst>
        </pc:picChg>
        <pc:picChg chg="add mod ord">
          <ac:chgData name="Serena Lisai" userId="227abcc0-66a3-4170-bd02-f484f718b338" providerId="ADAL" clId="{9B31446E-CB6B-49F3-BC62-CC325D88B15E}" dt="2022-08-25T12:32:03.662" v="118" actId="167"/>
          <ac:picMkLst>
            <pc:docMk/>
            <pc:sldMk cId="1339929013" sldId="264"/>
            <ac:picMk id="4" creationId="{79BA74FD-0E41-9F91-CC65-97DBBC310AA0}"/>
          </ac:picMkLst>
        </pc:picChg>
      </pc:sldChg>
      <pc:sldChg chg="addSp delSp modSp mod">
        <pc:chgData name="Serena Lisai" userId="227abcc0-66a3-4170-bd02-f484f718b338" providerId="ADAL" clId="{9B31446E-CB6B-49F3-BC62-CC325D88B15E}" dt="2022-08-25T12:32:17.496" v="124"/>
        <pc:sldMkLst>
          <pc:docMk/>
          <pc:sldMk cId="1775772587" sldId="265"/>
        </pc:sldMkLst>
        <pc:spChg chg="add mod">
          <ac:chgData name="Serena Lisai" userId="227abcc0-66a3-4170-bd02-f484f718b338" providerId="ADAL" clId="{9B31446E-CB6B-49F3-BC62-CC325D88B15E}" dt="2022-08-25T12:32:17.496" v="124"/>
          <ac:spMkLst>
            <pc:docMk/>
            <pc:sldMk cId="1775772587" sldId="265"/>
            <ac:spMk id="5" creationId="{6F8F932D-E2F7-630C-8CD1-112629A80D52}"/>
          </ac:spMkLst>
        </pc:spChg>
        <pc:picChg chg="del">
          <ac:chgData name="Serena Lisai" userId="227abcc0-66a3-4170-bd02-f484f718b338" providerId="ADAL" clId="{9B31446E-CB6B-49F3-BC62-CC325D88B15E}" dt="2022-08-25T12:32:12.945" v="120" actId="478"/>
          <ac:picMkLst>
            <pc:docMk/>
            <pc:sldMk cId="1775772587" sldId="265"/>
            <ac:picMk id="3" creationId="{2F0CEC28-850F-62D5-FF6A-35FB884F6E45}"/>
          </ac:picMkLst>
        </pc:picChg>
        <pc:picChg chg="add mod">
          <ac:chgData name="Serena Lisai" userId="227abcc0-66a3-4170-bd02-f484f718b338" providerId="ADAL" clId="{9B31446E-CB6B-49F3-BC62-CC325D88B15E}" dt="2022-08-25T12:32:15.668" v="123" actId="962"/>
          <ac:picMkLst>
            <pc:docMk/>
            <pc:sldMk cId="1775772587" sldId="265"/>
            <ac:picMk id="4" creationId="{B313E81F-D179-DAE6-150A-2AC6B5903A8F}"/>
          </ac:picMkLst>
        </pc:picChg>
      </pc:sldChg>
    </pc:docChg>
  </pc:docChgLst>
  <pc:docChgLst>
    <pc:chgData name="Solene Padeletti" userId="bc7bebfe-964b-407d-ba43-ee207cf41ec1" providerId="ADAL" clId="{A728ECCA-FD0A-4574-AAA0-77097955F7FB}"/>
    <pc:docChg chg="undo custSel modSld">
      <pc:chgData name="Solene Padeletti" userId="bc7bebfe-964b-407d-ba43-ee207cf41ec1" providerId="ADAL" clId="{A728ECCA-FD0A-4574-AAA0-77097955F7FB}" dt="2022-08-25T08:33:09.416" v="265" actId="167"/>
      <pc:docMkLst>
        <pc:docMk/>
      </pc:docMkLst>
      <pc:sldChg chg="addSp delSp modSp mod">
        <pc:chgData name="Solene Padeletti" userId="bc7bebfe-964b-407d-ba43-ee207cf41ec1" providerId="ADAL" clId="{A728ECCA-FD0A-4574-AAA0-77097955F7FB}" dt="2022-08-25T08:29:16.432" v="112" actId="404"/>
        <pc:sldMkLst>
          <pc:docMk/>
          <pc:sldMk cId="4042426950" sldId="256"/>
        </pc:sldMkLst>
        <pc:spChg chg="mod">
          <ac:chgData name="Solene Padeletti" userId="bc7bebfe-964b-407d-ba43-ee207cf41ec1" providerId="ADAL" clId="{A728ECCA-FD0A-4574-AAA0-77097955F7FB}" dt="2022-08-25T08:29:16.432" v="112" actId="404"/>
          <ac:spMkLst>
            <pc:docMk/>
            <pc:sldMk cId="4042426950" sldId="256"/>
            <ac:spMk id="6" creationId="{653876EC-2099-FFC9-6E26-6C4C05A887C1}"/>
          </ac:spMkLst>
        </pc:spChg>
        <pc:spChg chg="mod">
          <ac:chgData name="Solene Padeletti" userId="bc7bebfe-964b-407d-ba43-ee207cf41ec1" providerId="ADAL" clId="{A728ECCA-FD0A-4574-AAA0-77097955F7FB}" dt="2022-08-25T08:27:18.507" v="10" actId="403"/>
          <ac:spMkLst>
            <pc:docMk/>
            <pc:sldMk cId="4042426950" sldId="256"/>
            <ac:spMk id="7" creationId="{39123231-963E-CB69-4765-897B3028B826}"/>
          </ac:spMkLst>
        </pc:spChg>
        <pc:picChg chg="add mod ord">
          <ac:chgData name="Solene Padeletti" userId="bc7bebfe-964b-407d-ba43-ee207cf41ec1" providerId="ADAL" clId="{A728ECCA-FD0A-4574-AAA0-77097955F7FB}" dt="2022-08-25T08:27:03.655" v="2" actId="167"/>
          <ac:picMkLst>
            <pc:docMk/>
            <pc:sldMk cId="4042426950" sldId="256"/>
            <ac:picMk id="3" creationId="{8232129B-F07E-4BD8-B8FD-8200F68FBF0A}"/>
          </ac:picMkLst>
        </pc:picChg>
        <pc:picChg chg="del">
          <ac:chgData name="Solene Padeletti" userId="bc7bebfe-964b-407d-ba43-ee207cf41ec1" providerId="ADAL" clId="{A728ECCA-FD0A-4574-AAA0-77097955F7FB}" dt="2022-08-25T08:26:38.562" v="0" actId="478"/>
          <ac:picMkLst>
            <pc:docMk/>
            <pc:sldMk cId="4042426950" sldId="256"/>
            <ac:picMk id="5" creationId="{29950536-7616-C7B2-2B9B-BAD53E5898A4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1:43.746" v="237" actId="167"/>
        <pc:sldMkLst>
          <pc:docMk/>
          <pc:sldMk cId="899882347" sldId="257"/>
        </pc:sldMkLst>
        <pc:spChg chg="mod">
          <ac:chgData name="Solene Padeletti" userId="bc7bebfe-964b-407d-ba43-ee207cf41ec1" providerId="ADAL" clId="{A728ECCA-FD0A-4574-AAA0-77097955F7FB}" dt="2022-08-25T08:31:31.580" v="234" actId="20577"/>
          <ac:spMkLst>
            <pc:docMk/>
            <pc:sldMk cId="899882347" sldId="257"/>
            <ac:spMk id="17" creationId="{8FA00B9B-E3FA-A4A8-8BB7-9EC3597D7144}"/>
          </ac:spMkLst>
        </pc:spChg>
        <pc:spChg chg="mod">
          <ac:chgData name="Solene Padeletti" userId="bc7bebfe-964b-407d-ba43-ee207cf41ec1" providerId="ADAL" clId="{A728ECCA-FD0A-4574-AAA0-77097955F7FB}" dt="2022-08-25T08:27:23.227" v="14" actId="404"/>
          <ac:spMkLst>
            <pc:docMk/>
            <pc:sldMk cId="899882347" sldId="257"/>
            <ac:spMk id="18" creationId="{C6492FB6-04FD-7AE4-DDFE-DD22FD84D33E}"/>
          </ac:spMkLst>
        </pc:spChg>
        <pc:picChg chg="add mod ord">
          <ac:chgData name="Solene Padeletti" userId="bc7bebfe-964b-407d-ba43-ee207cf41ec1" providerId="ADAL" clId="{A728ECCA-FD0A-4574-AAA0-77097955F7FB}" dt="2022-08-25T08:31:43.746" v="237" actId="167"/>
          <ac:picMkLst>
            <pc:docMk/>
            <pc:sldMk cId="899882347" sldId="257"/>
            <ac:picMk id="3" creationId="{C2706979-AE26-7D3F-96CB-6D399684FF6E}"/>
          </ac:picMkLst>
        </pc:picChg>
        <pc:picChg chg="del">
          <ac:chgData name="Solene Padeletti" userId="bc7bebfe-964b-407d-ba43-ee207cf41ec1" providerId="ADAL" clId="{A728ECCA-FD0A-4574-AAA0-77097955F7FB}" dt="2022-08-25T08:31:33.012" v="235" actId="478"/>
          <ac:picMkLst>
            <pc:docMk/>
            <pc:sldMk cId="899882347" sldId="257"/>
            <ac:picMk id="13" creationId="{694C8D90-752D-062D-E89F-C4D899389DA7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2:09.722" v="246" actId="167"/>
        <pc:sldMkLst>
          <pc:docMk/>
          <pc:sldMk cId="62329370" sldId="258"/>
        </pc:sldMkLst>
        <pc:spChg chg="mod">
          <ac:chgData name="Solene Padeletti" userId="bc7bebfe-964b-407d-ba43-ee207cf41ec1" providerId="ADAL" clId="{A728ECCA-FD0A-4574-AAA0-77097955F7FB}" dt="2022-08-25T08:29:54.922" v="150" actId="20577"/>
          <ac:spMkLst>
            <pc:docMk/>
            <pc:sldMk cId="62329370" sldId="258"/>
            <ac:spMk id="6" creationId="{FCF46E6A-F266-8A2D-B3FD-BE5735F16065}"/>
          </ac:spMkLst>
        </pc:spChg>
        <pc:spChg chg="mod">
          <ac:chgData name="Solene Padeletti" userId="bc7bebfe-964b-407d-ba43-ee207cf41ec1" providerId="ADAL" clId="{A728ECCA-FD0A-4574-AAA0-77097955F7FB}" dt="2022-08-25T08:27:45.783" v="28" actId="404"/>
          <ac:spMkLst>
            <pc:docMk/>
            <pc:sldMk cId="62329370" sldId="258"/>
            <ac:spMk id="7" creationId="{401CC63E-A660-FB2C-4549-7CB2B477794C}"/>
          </ac:spMkLst>
        </pc:spChg>
        <pc:picChg chg="add mod ord">
          <ac:chgData name="Solene Padeletti" userId="bc7bebfe-964b-407d-ba43-ee207cf41ec1" providerId="ADAL" clId="{A728ECCA-FD0A-4574-AAA0-77097955F7FB}" dt="2022-08-25T08:32:09.722" v="246" actId="167"/>
          <ac:picMkLst>
            <pc:docMk/>
            <pc:sldMk cId="62329370" sldId="258"/>
            <ac:picMk id="3" creationId="{BC817345-FEE0-053D-87F7-DF2EBACCA43B}"/>
          </ac:picMkLst>
        </pc:picChg>
        <pc:picChg chg="del">
          <ac:chgData name="Solene Padeletti" userId="bc7bebfe-964b-407d-ba43-ee207cf41ec1" providerId="ADAL" clId="{A728ECCA-FD0A-4574-AAA0-77097955F7FB}" dt="2022-08-25T08:32:04.185" v="244" actId="478"/>
          <ac:picMkLst>
            <pc:docMk/>
            <pc:sldMk cId="62329370" sldId="258"/>
            <ac:picMk id="5" creationId="{DE3AE29B-6AA5-75DB-F726-268EF2ABB44E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2:00.499" v="243" actId="167"/>
        <pc:sldMkLst>
          <pc:docMk/>
          <pc:sldMk cId="532483686" sldId="259"/>
        </pc:sldMkLst>
        <pc:spChg chg="mod">
          <ac:chgData name="Solene Padeletti" userId="bc7bebfe-964b-407d-ba43-ee207cf41ec1" providerId="ADAL" clId="{A728ECCA-FD0A-4574-AAA0-77097955F7FB}" dt="2022-08-25T08:29:37.212" v="129" actId="20577"/>
          <ac:spMkLst>
            <pc:docMk/>
            <pc:sldMk cId="532483686" sldId="259"/>
            <ac:spMk id="6" creationId="{FAF0A656-806B-5994-0B7B-82BF2C8BA717}"/>
          </ac:spMkLst>
        </pc:spChg>
        <pc:spChg chg="mod">
          <ac:chgData name="Solene Padeletti" userId="bc7bebfe-964b-407d-ba43-ee207cf41ec1" providerId="ADAL" clId="{A728ECCA-FD0A-4574-AAA0-77097955F7FB}" dt="2022-08-25T08:27:39.761" v="24" actId="404"/>
          <ac:spMkLst>
            <pc:docMk/>
            <pc:sldMk cId="532483686" sldId="259"/>
            <ac:spMk id="7" creationId="{176F3B60-A5F3-5892-8297-04262FC5E145}"/>
          </ac:spMkLst>
        </pc:spChg>
        <pc:picChg chg="add mod ord">
          <ac:chgData name="Solene Padeletti" userId="bc7bebfe-964b-407d-ba43-ee207cf41ec1" providerId="ADAL" clId="{A728ECCA-FD0A-4574-AAA0-77097955F7FB}" dt="2022-08-25T08:32:00.499" v="243" actId="167"/>
          <ac:picMkLst>
            <pc:docMk/>
            <pc:sldMk cId="532483686" sldId="259"/>
            <ac:picMk id="3" creationId="{39E4C941-003A-89FF-E358-CD96896C8EE1}"/>
          </ac:picMkLst>
        </pc:picChg>
        <pc:picChg chg="del">
          <ac:chgData name="Solene Padeletti" userId="bc7bebfe-964b-407d-ba43-ee207cf41ec1" providerId="ADAL" clId="{A728ECCA-FD0A-4574-AAA0-77097955F7FB}" dt="2022-08-25T08:31:55.026" v="241" actId="478"/>
          <ac:picMkLst>
            <pc:docMk/>
            <pc:sldMk cId="532483686" sldId="259"/>
            <ac:picMk id="5" creationId="{E2617D3B-CEAC-8546-1DBB-9FE1C3283ECA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1:51.822" v="240" actId="167"/>
        <pc:sldMkLst>
          <pc:docMk/>
          <pc:sldMk cId="3558359643" sldId="260"/>
        </pc:sldMkLst>
        <pc:spChg chg="mod">
          <ac:chgData name="Solene Padeletti" userId="bc7bebfe-964b-407d-ba43-ee207cf41ec1" providerId="ADAL" clId="{A728ECCA-FD0A-4574-AAA0-77097955F7FB}" dt="2022-08-25T08:29:08.956" v="109" actId="404"/>
          <ac:spMkLst>
            <pc:docMk/>
            <pc:sldMk cId="3558359643" sldId="260"/>
            <ac:spMk id="9" creationId="{66021D49-0FD8-E830-16DC-25B0A1A5B760}"/>
          </ac:spMkLst>
        </pc:spChg>
        <pc:spChg chg="mod">
          <ac:chgData name="Solene Padeletti" userId="bc7bebfe-964b-407d-ba43-ee207cf41ec1" providerId="ADAL" clId="{A728ECCA-FD0A-4574-AAA0-77097955F7FB}" dt="2022-08-25T08:27:27.794" v="18" actId="404"/>
          <ac:spMkLst>
            <pc:docMk/>
            <pc:sldMk cId="3558359643" sldId="260"/>
            <ac:spMk id="10" creationId="{20591D31-580F-F8EA-8011-CDF11939017C}"/>
          </ac:spMkLst>
        </pc:spChg>
        <pc:picChg chg="add mod ord">
          <ac:chgData name="Solene Padeletti" userId="bc7bebfe-964b-407d-ba43-ee207cf41ec1" providerId="ADAL" clId="{A728ECCA-FD0A-4574-AAA0-77097955F7FB}" dt="2022-08-25T08:31:51.822" v="240" actId="167"/>
          <ac:picMkLst>
            <pc:docMk/>
            <pc:sldMk cId="3558359643" sldId="260"/>
            <ac:picMk id="3" creationId="{2FE14BE7-D9B7-ACAF-BA19-58D157768485}"/>
          </ac:picMkLst>
        </pc:picChg>
        <pc:picChg chg="del">
          <ac:chgData name="Solene Padeletti" userId="bc7bebfe-964b-407d-ba43-ee207cf41ec1" providerId="ADAL" clId="{A728ECCA-FD0A-4574-AAA0-77097955F7FB}" dt="2022-08-25T08:31:47" v="238" actId="478"/>
          <ac:picMkLst>
            <pc:docMk/>
            <pc:sldMk cId="3558359643" sldId="260"/>
            <ac:picMk id="5" creationId="{C9EEDB89-F1BF-3DB8-ABC0-220B8053B565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2:22.765" v="249" actId="167"/>
        <pc:sldMkLst>
          <pc:docMk/>
          <pc:sldMk cId="2326350646" sldId="261"/>
        </pc:sldMkLst>
        <pc:spChg chg="mod">
          <ac:chgData name="Solene Padeletti" userId="bc7bebfe-964b-407d-ba43-ee207cf41ec1" providerId="ADAL" clId="{A728ECCA-FD0A-4574-AAA0-77097955F7FB}" dt="2022-08-25T08:30:06.697" v="167" actId="20577"/>
          <ac:spMkLst>
            <pc:docMk/>
            <pc:sldMk cId="2326350646" sldId="261"/>
            <ac:spMk id="6" creationId="{CFD11205-FAE2-4590-6519-A5C4A003CE68}"/>
          </ac:spMkLst>
        </pc:spChg>
        <pc:spChg chg="mod">
          <ac:chgData name="Solene Padeletti" userId="bc7bebfe-964b-407d-ba43-ee207cf41ec1" providerId="ADAL" clId="{A728ECCA-FD0A-4574-AAA0-77097955F7FB}" dt="2022-08-25T08:27:51.967" v="32" actId="404"/>
          <ac:spMkLst>
            <pc:docMk/>
            <pc:sldMk cId="2326350646" sldId="261"/>
            <ac:spMk id="7" creationId="{EB5EFD95-F415-57C7-D3D1-5BDEDE23CE3A}"/>
          </ac:spMkLst>
        </pc:spChg>
        <pc:picChg chg="add mod ord">
          <ac:chgData name="Solene Padeletti" userId="bc7bebfe-964b-407d-ba43-ee207cf41ec1" providerId="ADAL" clId="{A728ECCA-FD0A-4574-AAA0-77097955F7FB}" dt="2022-08-25T08:32:22.765" v="249" actId="167"/>
          <ac:picMkLst>
            <pc:docMk/>
            <pc:sldMk cId="2326350646" sldId="261"/>
            <ac:picMk id="3" creationId="{DE521750-AC7D-9606-E115-82712F4DD868}"/>
          </ac:picMkLst>
        </pc:picChg>
        <pc:picChg chg="del">
          <ac:chgData name="Solene Padeletti" userId="bc7bebfe-964b-407d-ba43-ee207cf41ec1" providerId="ADAL" clId="{A728ECCA-FD0A-4574-AAA0-77097955F7FB}" dt="2022-08-25T08:32:14.727" v="247" actId="478"/>
          <ac:picMkLst>
            <pc:docMk/>
            <pc:sldMk cId="2326350646" sldId="261"/>
            <ac:picMk id="5" creationId="{A14407E6-0853-B965-F494-38CDB012683C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2:33.917" v="252" actId="167"/>
        <pc:sldMkLst>
          <pc:docMk/>
          <pc:sldMk cId="3169061880" sldId="262"/>
        </pc:sldMkLst>
        <pc:spChg chg="mod">
          <ac:chgData name="Solene Padeletti" userId="bc7bebfe-964b-407d-ba43-ee207cf41ec1" providerId="ADAL" clId="{A728ECCA-FD0A-4574-AAA0-77097955F7FB}" dt="2022-08-25T08:30:25.309" v="179" actId="404"/>
          <ac:spMkLst>
            <pc:docMk/>
            <pc:sldMk cId="3169061880" sldId="262"/>
            <ac:spMk id="6" creationId="{17DC8032-21CF-5756-205F-5B254E4ADBAE}"/>
          </ac:spMkLst>
        </pc:spChg>
        <pc:spChg chg="mod">
          <ac:chgData name="Solene Padeletti" userId="bc7bebfe-964b-407d-ba43-ee207cf41ec1" providerId="ADAL" clId="{A728ECCA-FD0A-4574-AAA0-77097955F7FB}" dt="2022-08-25T08:27:57.888" v="38" actId="403"/>
          <ac:spMkLst>
            <pc:docMk/>
            <pc:sldMk cId="3169061880" sldId="262"/>
            <ac:spMk id="7" creationId="{E3E12A68-4DF1-FD28-F509-BDC4EF1C8906}"/>
          </ac:spMkLst>
        </pc:spChg>
        <pc:picChg chg="add mod ord">
          <ac:chgData name="Solene Padeletti" userId="bc7bebfe-964b-407d-ba43-ee207cf41ec1" providerId="ADAL" clId="{A728ECCA-FD0A-4574-AAA0-77097955F7FB}" dt="2022-08-25T08:32:33.917" v="252" actId="167"/>
          <ac:picMkLst>
            <pc:docMk/>
            <pc:sldMk cId="3169061880" sldId="262"/>
            <ac:picMk id="3" creationId="{AF258287-3A45-53A4-1F24-DFDAA152940E}"/>
          </ac:picMkLst>
        </pc:picChg>
        <pc:picChg chg="del">
          <ac:chgData name="Solene Padeletti" userId="bc7bebfe-964b-407d-ba43-ee207cf41ec1" providerId="ADAL" clId="{A728ECCA-FD0A-4574-AAA0-77097955F7FB}" dt="2022-08-25T08:32:27.847" v="250" actId="478"/>
          <ac:picMkLst>
            <pc:docMk/>
            <pc:sldMk cId="3169061880" sldId="262"/>
            <ac:picMk id="5" creationId="{EEDA7F94-019E-3876-2582-83325236BAB1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2:48.967" v="257" actId="167"/>
        <pc:sldMkLst>
          <pc:docMk/>
          <pc:sldMk cId="2455285778" sldId="263"/>
        </pc:sldMkLst>
        <pc:spChg chg="mod">
          <ac:chgData name="Solene Padeletti" userId="bc7bebfe-964b-407d-ba43-ee207cf41ec1" providerId="ADAL" clId="{A728ECCA-FD0A-4574-AAA0-77097955F7FB}" dt="2022-08-25T08:30:55.442" v="202" actId="404"/>
          <ac:spMkLst>
            <pc:docMk/>
            <pc:sldMk cId="2455285778" sldId="263"/>
            <ac:spMk id="6" creationId="{B7F9E6C5-1ED7-C98F-16D8-50A4F63791C9}"/>
          </ac:spMkLst>
        </pc:spChg>
        <pc:spChg chg="mod">
          <ac:chgData name="Solene Padeletti" userId="bc7bebfe-964b-407d-ba43-ee207cf41ec1" providerId="ADAL" clId="{A728ECCA-FD0A-4574-AAA0-77097955F7FB}" dt="2022-08-25T08:28:02.941" v="42" actId="404"/>
          <ac:spMkLst>
            <pc:docMk/>
            <pc:sldMk cId="2455285778" sldId="263"/>
            <ac:spMk id="7" creationId="{D869681B-A68B-891B-C40F-1347DEAD6F11}"/>
          </ac:spMkLst>
        </pc:spChg>
        <pc:picChg chg="add mod ord">
          <ac:chgData name="Solene Padeletti" userId="bc7bebfe-964b-407d-ba43-ee207cf41ec1" providerId="ADAL" clId="{A728ECCA-FD0A-4574-AAA0-77097955F7FB}" dt="2022-08-25T08:32:48.967" v="257" actId="167"/>
          <ac:picMkLst>
            <pc:docMk/>
            <pc:sldMk cId="2455285778" sldId="263"/>
            <ac:picMk id="3" creationId="{B246575D-54FA-2A43-A55C-2FAF571D077D}"/>
          </ac:picMkLst>
        </pc:picChg>
        <pc:picChg chg="del">
          <ac:chgData name="Solene Padeletti" userId="bc7bebfe-964b-407d-ba43-ee207cf41ec1" providerId="ADAL" clId="{A728ECCA-FD0A-4574-AAA0-77097955F7FB}" dt="2022-08-25T08:32:38.501" v="253" actId="478"/>
          <ac:picMkLst>
            <pc:docMk/>
            <pc:sldMk cId="2455285778" sldId="263"/>
            <ac:picMk id="5" creationId="{4972EA18-BB84-6E9E-4431-471D0169DE92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3:00.951" v="262" actId="167"/>
        <pc:sldMkLst>
          <pc:docMk/>
          <pc:sldMk cId="1339929013" sldId="264"/>
        </pc:sldMkLst>
        <pc:spChg chg="mod">
          <ac:chgData name="Solene Padeletti" userId="bc7bebfe-964b-407d-ba43-ee207cf41ec1" providerId="ADAL" clId="{A728ECCA-FD0A-4574-AAA0-77097955F7FB}" dt="2022-08-25T08:31:11.897" v="220" actId="404"/>
          <ac:spMkLst>
            <pc:docMk/>
            <pc:sldMk cId="1339929013" sldId="264"/>
            <ac:spMk id="6" creationId="{02E9CE21-C8D9-FBD5-B366-DBEBA2F0835C}"/>
          </ac:spMkLst>
        </pc:spChg>
        <pc:spChg chg="mod">
          <ac:chgData name="Solene Padeletti" userId="bc7bebfe-964b-407d-ba43-ee207cf41ec1" providerId="ADAL" clId="{A728ECCA-FD0A-4574-AAA0-77097955F7FB}" dt="2022-08-25T08:28:08.126" v="46" actId="404"/>
          <ac:spMkLst>
            <pc:docMk/>
            <pc:sldMk cId="1339929013" sldId="264"/>
            <ac:spMk id="7" creationId="{F82E2F66-9601-1783-F85E-4AB200130A3D}"/>
          </ac:spMkLst>
        </pc:spChg>
        <pc:picChg chg="add mod ord">
          <ac:chgData name="Solene Padeletti" userId="bc7bebfe-964b-407d-ba43-ee207cf41ec1" providerId="ADAL" clId="{A728ECCA-FD0A-4574-AAA0-77097955F7FB}" dt="2022-08-25T08:33:00.951" v="262" actId="167"/>
          <ac:picMkLst>
            <pc:docMk/>
            <pc:sldMk cId="1339929013" sldId="264"/>
            <ac:picMk id="3" creationId="{5097455D-E244-7114-C7D3-F23C9F550F92}"/>
          </ac:picMkLst>
        </pc:picChg>
        <pc:picChg chg="del">
          <ac:chgData name="Solene Padeletti" userId="bc7bebfe-964b-407d-ba43-ee207cf41ec1" providerId="ADAL" clId="{A728ECCA-FD0A-4574-AAA0-77097955F7FB}" dt="2022-08-25T08:32:54.391" v="258" actId="478"/>
          <ac:picMkLst>
            <pc:docMk/>
            <pc:sldMk cId="1339929013" sldId="264"/>
            <ac:picMk id="5" creationId="{E69A88EE-5236-82EC-8834-82ACD033C6D6}"/>
          </ac:picMkLst>
        </pc:picChg>
      </pc:sldChg>
      <pc:sldChg chg="addSp delSp modSp mod">
        <pc:chgData name="Solene Padeletti" userId="bc7bebfe-964b-407d-ba43-ee207cf41ec1" providerId="ADAL" clId="{A728ECCA-FD0A-4574-AAA0-77097955F7FB}" dt="2022-08-25T08:33:09.416" v="265" actId="167"/>
        <pc:sldMkLst>
          <pc:docMk/>
          <pc:sldMk cId="1775772587" sldId="265"/>
        </pc:sldMkLst>
        <pc:spChg chg="mod">
          <ac:chgData name="Solene Padeletti" userId="bc7bebfe-964b-407d-ba43-ee207cf41ec1" providerId="ADAL" clId="{A728ECCA-FD0A-4574-AAA0-77097955F7FB}" dt="2022-08-25T08:31:26.281" v="233" actId="404"/>
          <ac:spMkLst>
            <pc:docMk/>
            <pc:sldMk cId="1775772587" sldId="265"/>
            <ac:spMk id="10" creationId="{D2DE2323-0327-8271-5899-C5DB809588A6}"/>
          </ac:spMkLst>
        </pc:spChg>
        <pc:spChg chg="mod">
          <ac:chgData name="Solene Padeletti" userId="bc7bebfe-964b-407d-ba43-ee207cf41ec1" providerId="ADAL" clId="{A728ECCA-FD0A-4574-AAA0-77097955F7FB}" dt="2022-08-25T08:28:13.363" v="50" actId="404"/>
          <ac:spMkLst>
            <pc:docMk/>
            <pc:sldMk cId="1775772587" sldId="265"/>
            <ac:spMk id="11" creationId="{62A5EB1F-C3E5-3D0B-459E-4CBA472760D6}"/>
          </ac:spMkLst>
        </pc:spChg>
        <pc:picChg chg="add mod ord">
          <ac:chgData name="Solene Padeletti" userId="bc7bebfe-964b-407d-ba43-ee207cf41ec1" providerId="ADAL" clId="{A728ECCA-FD0A-4574-AAA0-77097955F7FB}" dt="2022-08-25T08:33:09.416" v="265" actId="167"/>
          <ac:picMkLst>
            <pc:docMk/>
            <pc:sldMk cId="1775772587" sldId="265"/>
            <ac:picMk id="3" creationId="{2F0CEC28-850F-62D5-FF6A-35FB884F6E45}"/>
          </ac:picMkLst>
        </pc:picChg>
        <pc:picChg chg="del">
          <ac:chgData name="Solene Padeletti" userId="bc7bebfe-964b-407d-ba43-ee207cf41ec1" providerId="ADAL" clId="{A728ECCA-FD0A-4574-AAA0-77097955F7FB}" dt="2022-08-25T08:33:04.307" v="263" actId="478"/>
          <ac:picMkLst>
            <pc:docMk/>
            <pc:sldMk cId="1775772587" sldId="265"/>
            <ac:picMk id="9" creationId="{4FA8F299-B0BF-8B28-2CDB-D599E25E1AB7}"/>
          </ac:picMkLst>
        </pc:picChg>
      </pc:sldChg>
    </pc:docChg>
  </pc:docChgLst>
  <pc:docChgLst>
    <pc:chgData name="Serena Lisai" userId="S::sli@acrplus.org::227abcc0-66a3-4170-bd02-f484f718b338" providerId="AD" clId="Web-{8579C58D-A736-1635-8529-A91D58D19620}"/>
    <pc:docChg chg="addSld delSld modSld sldOrd">
      <pc:chgData name="Serena Lisai" userId="S::sli@acrplus.org::227abcc0-66a3-4170-bd02-f484f718b338" providerId="AD" clId="Web-{8579C58D-A736-1635-8529-A91D58D19620}" dt="2022-08-29T14:21:06.094" v="1446"/>
      <pc:docMkLst>
        <pc:docMk/>
      </pc:docMkLst>
      <pc:sldChg chg="delSp modSp modTransition addAnim delAnim modAnim">
        <pc:chgData name="Serena Lisai" userId="S::sli@acrplus.org::227abcc0-66a3-4170-bd02-f484f718b338" providerId="AD" clId="Web-{8579C58D-A736-1635-8529-A91D58D19620}" dt="2022-08-29T13:07:16.594" v="293"/>
        <pc:sldMkLst>
          <pc:docMk/>
          <pc:sldMk cId="4042426950" sldId="256"/>
        </pc:sldMkLst>
        <pc:spChg chg="mod">
          <ac:chgData name="Serena Lisai" userId="S::sli@acrplus.org::227abcc0-66a3-4170-bd02-f484f718b338" providerId="AD" clId="Web-{8579C58D-A736-1635-8529-A91D58D19620}" dt="2022-08-29T11:09:54.912" v="86" actId="1076"/>
          <ac:spMkLst>
            <pc:docMk/>
            <pc:sldMk cId="4042426950" sldId="256"/>
            <ac:spMk id="6" creationId="{653876EC-2099-FFC9-6E26-6C4C05A887C1}"/>
          </ac:spMkLst>
        </pc:spChg>
        <pc:spChg chg="del">
          <ac:chgData name="Serena Lisai" userId="S::sli@acrplus.org::227abcc0-66a3-4170-bd02-f484f718b338" providerId="AD" clId="Web-{8579C58D-A736-1635-8529-A91D58D19620}" dt="2022-08-29T11:09:14.567" v="75"/>
          <ac:spMkLst>
            <pc:docMk/>
            <pc:sldMk cId="4042426950" sldId="256"/>
            <ac:spMk id="7" creationId="{39123231-963E-CB69-4765-897B3028B826}"/>
          </ac:spMkLst>
        </pc:spChg>
        <pc:spChg chg="mod">
          <ac:chgData name="Serena Lisai" userId="S::sli@acrplus.org::227abcc0-66a3-4170-bd02-f484f718b338" providerId="AD" clId="Web-{8579C58D-A736-1635-8529-A91D58D19620}" dt="2022-08-29T13:01:06.661" v="148" actId="20577"/>
          <ac:spMkLst>
            <pc:docMk/>
            <pc:sldMk cId="4042426950" sldId="256"/>
            <ac:spMk id="8" creationId="{CBD0C3EE-AE0D-D77D-2C1B-2B955E5BFFAA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05:18.008" v="210" actId="20577"/>
        <pc:sldMkLst>
          <pc:docMk/>
          <pc:sldMk cId="899882347" sldId="257"/>
        </pc:sldMkLst>
        <pc:spChg chg="add mod">
          <ac:chgData name="Serena Lisai" userId="S::sli@acrplus.org::227abcc0-66a3-4170-bd02-f484f718b338" providerId="AD" clId="Web-{8579C58D-A736-1635-8529-A91D58D19620}" dt="2022-08-29T13:05:18.008" v="210" actId="20577"/>
          <ac:spMkLst>
            <pc:docMk/>
            <pc:sldMk cId="899882347" sldId="257"/>
            <ac:spMk id="3" creationId="{F9370B97-27DE-4535-0389-146EABAC252D}"/>
          </ac:spMkLst>
        </pc:spChg>
        <pc:spChg chg="mod">
          <ac:chgData name="Serena Lisai" userId="S::sli@acrplus.org::227abcc0-66a3-4170-bd02-f484f718b338" providerId="AD" clId="Web-{8579C58D-A736-1635-8529-A91D58D19620}" dt="2022-08-29T12:58:44.729" v="99" actId="1076"/>
          <ac:spMkLst>
            <pc:docMk/>
            <pc:sldMk cId="899882347" sldId="257"/>
            <ac:spMk id="17" creationId="{8FA00B9B-E3FA-A4A8-8BB7-9EC3597D7144}"/>
          </ac:spMkLst>
        </pc:spChg>
        <pc:spChg chg="del">
          <ac:chgData name="Serena Lisai" userId="S::sli@acrplus.org::227abcc0-66a3-4170-bd02-f484f718b338" providerId="AD" clId="Web-{8579C58D-A736-1635-8529-A91D58D19620}" dt="2022-08-29T12:58:30.274" v="96"/>
          <ac:spMkLst>
            <pc:docMk/>
            <pc:sldMk cId="899882347" sldId="257"/>
            <ac:spMk id="18" creationId="{C6492FB6-04FD-7AE4-DDFE-DD22FD84D33E}"/>
          </ac:spMkLst>
        </pc:spChg>
        <pc:spChg chg="del">
          <ac:chgData name="Serena Lisai" userId="S::sli@acrplus.org::227abcc0-66a3-4170-bd02-f484f718b338" providerId="AD" clId="Web-{8579C58D-A736-1635-8529-A91D58D19620}" dt="2022-08-29T12:58:32.493" v="97"/>
          <ac:spMkLst>
            <pc:docMk/>
            <pc:sldMk cId="899882347" sldId="257"/>
            <ac:spMk id="19" creationId="{561C9EFA-442B-1FA2-4AC5-BB5469B8476B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32:35.644" v="736" actId="20577"/>
        <pc:sldMkLst>
          <pc:docMk/>
          <pc:sldMk cId="62329370" sldId="258"/>
        </pc:sldMkLst>
        <pc:spChg chg="add del">
          <ac:chgData name="Serena Lisai" userId="S::sli@acrplus.org::227abcc0-66a3-4170-bd02-f484f718b338" providerId="AD" clId="Web-{8579C58D-A736-1635-8529-A91D58D19620}" dt="2022-08-29T13:29:26.833" v="658"/>
          <ac:spMkLst>
            <pc:docMk/>
            <pc:sldMk cId="62329370" sldId="258"/>
            <ac:spMk id="4" creationId="{5542E4F3-8671-6365-B242-7961DBEB225C}"/>
          </ac:spMkLst>
        </pc:spChg>
        <pc:spChg chg="mod">
          <ac:chgData name="Serena Lisai" userId="S::sli@acrplus.org::227abcc0-66a3-4170-bd02-f484f718b338" providerId="AD" clId="Web-{8579C58D-A736-1635-8529-A91D58D19620}" dt="2022-08-29T13:29:39.740" v="660" actId="1076"/>
          <ac:spMkLst>
            <pc:docMk/>
            <pc:sldMk cId="62329370" sldId="258"/>
            <ac:spMk id="6" creationId="{FCF46E6A-F266-8A2D-B3FD-BE5735F16065}"/>
          </ac:spMkLst>
        </pc:spChg>
        <pc:spChg chg="del">
          <ac:chgData name="Serena Lisai" userId="S::sli@acrplus.org::227abcc0-66a3-4170-bd02-f484f718b338" providerId="AD" clId="Web-{8579C58D-A736-1635-8529-A91D58D19620}" dt="2022-08-29T13:29:16.051" v="655"/>
          <ac:spMkLst>
            <pc:docMk/>
            <pc:sldMk cId="62329370" sldId="258"/>
            <ac:spMk id="7" creationId="{401CC63E-A660-FB2C-4549-7CB2B477794C}"/>
          </ac:spMkLst>
        </pc:spChg>
        <pc:spChg chg="del">
          <ac:chgData name="Serena Lisai" userId="S::sli@acrplus.org::227abcc0-66a3-4170-bd02-f484f718b338" providerId="AD" clId="Web-{8579C58D-A736-1635-8529-A91D58D19620}" dt="2022-08-29T13:29:18.582" v="656"/>
          <ac:spMkLst>
            <pc:docMk/>
            <pc:sldMk cId="62329370" sldId="258"/>
            <ac:spMk id="8" creationId="{2A257B65-FA08-F55C-A4AE-DEB53AC01939}"/>
          </ac:spMkLst>
        </pc:spChg>
        <pc:spChg chg="add mod">
          <ac:chgData name="Serena Lisai" userId="S::sli@acrplus.org::227abcc0-66a3-4170-bd02-f484f718b338" providerId="AD" clId="Web-{8579C58D-A736-1635-8529-A91D58D19620}" dt="2022-08-29T13:32:35.644" v="736" actId="20577"/>
          <ac:spMkLst>
            <pc:docMk/>
            <pc:sldMk cId="62329370" sldId="258"/>
            <ac:spMk id="10" creationId="{77319BB8-8493-6B55-F12D-85B29ECCCA59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26:54.494" v="572" actId="20577"/>
        <pc:sldMkLst>
          <pc:docMk/>
          <pc:sldMk cId="532483686" sldId="259"/>
        </pc:sldMkLst>
        <pc:spChg chg="add mod">
          <ac:chgData name="Serena Lisai" userId="S::sli@acrplus.org::227abcc0-66a3-4170-bd02-f484f718b338" providerId="AD" clId="Web-{8579C58D-A736-1635-8529-A91D58D19620}" dt="2022-08-29T13:26:54.494" v="572" actId="20577"/>
          <ac:spMkLst>
            <pc:docMk/>
            <pc:sldMk cId="532483686" sldId="259"/>
            <ac:spMk id="4" creationId="{5808693C-9A14-A079-3788-AF0B1DF1EC7E}"/>
          </ac:spMkLst>
        </pc:spChg>
        <pc:spChg chg="mod">
          <ac:chgData name="Serena Lisai" userId="S::sli@acrplus.org::227abcc0-66a3-4170-bd02-f484f718b338" providerId="AD" clId="Web-{8579C58D-A736-1635-8529-A91D58D19620}" dt="2022-08-29T13:22:37.475" v="489" actId="1076"/>
          <ac:spMkLst>
            <pc:docMk/>
            <pc:sldMk cId="532483686" sldId="259"/>
            <ac:spMk id="6" creationId="{FAF0A656-806B-5994-0B7B-82BF2C8BA717}"/>
          </ac:spMkLst>
        </pc:spChg>
        <pc:spChg chg="del">
          <ac:chgData name="Serena Lisai" userId="S::sli@acrplus.org::227abcc0-66a3-4170-bd02-f484f718b338" providerId="AD" clId="Web-{8579C58D-A736-1635-8529-A91D58D19620}" dt="2022-08-29T13:22:20.895" v="486"/>
          <ac:spMkLst>
            <pc:docMk/>
            <pc:sldMk cId="532483686" sldId="259"/>
            <ac:spMk id="7" creationId="{176F3B60-A5F3-5892-8297-04262FC5E145}"/>
          </ac:spMkLst>
        </pc:spChg>
        <pc:spChg chg="del">
          <ac:chgData name="Serena Lisai" userId="S::sli@acrplus.org::227abcc0-66a3-4170-bd02-f484f718b338" providerId="AD" clId="Web-{8579C58D-A736-1635-8529-A91D58D19620}" dt="2022-08-29T13:22:23.771" v="487"/>
          <ac:spMkLst>
            <pc:docMk/>
            <pc:sldMk cId="532483686" sldId="259"/>
            <ac:spMk id="8" creationId="{94AF9C74-A09F-7939-0723-0958DABA008E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17:40.687" v="409" actId="20577"/>
        <pc:sldMkLst>
          <pc:docMk/>
          <pc:sldMk cId="3558359643" sldId="260"/>
        </pc:sldMkLst>
        <pc:spChg chg="add del">
          <ac:chgData name="Serena Lisai" userId="S::sli@acrplus.org::227abcc0-66a3-4170-bd02-f484f718b338" providerId="AD" clId="Web-{8579C58D-A736-1635-8529-A91D58D19620}" dt="2022-08-29T13:14:52.909" v="298"/>
          <ac:spMkLst>
            <pc:docMk/>
            <pc:sldMk cId="3558359643" sldId="260"/>
            <ac:spMk id="3" creationId="{9648A844-4DDF-4117-57D4-04D884758B02}"/>
          </ac:spMkLst>
        </pc:spChg>
        <pc:spChg chg="add mod">
          <ac:chgData name="Serena Lisai" userId="S::sli@acrplus.org::227abcc0-66a3-4170-bd02-f484f718b338" providerId="AD" clId="Web-{8579C58D-A736-1635-8529-A91D58D19620}" dt="2022-08-29T13:17:40.687" v="409" actId="20577"/>
          <ac:spMkLst>
            <pc:docMk/>
            <pc:sldMk cId="3558359643" sldId="260"/>
            <ac:spMk id="7" creationId="{5EEC6A47-6398-F036-080C-B54AB2315C25}"/>
          </ac:spMkLst>
        </pc:spChg>
        <pc:spChg chg="mod">
          <ac:chgData name="Serena Lisai" userId="S::sli@acrplus.org::227abcc0-66a3-4170-bd02-f484f718b338" providerId="AD" clId="Web-{8579C58D-A736-1635-8529-A91D58D19620}" dt="2022-08-29T13:15:06.067" v="300" actId="1076"/>
          <ac:spMkLst>
            <pc:docMk/>
            <pc:sldMk cId="3558359643" sldId="260"/>
            <ac:spMk id="9" creationId="{66021D49-0FD8-E830-16DC-25B0A1A5B760}"/>
          </ac:spMkLst>
        </pc:spChg>
        <pc:spChg chg="del">
          <ac:chgData name="Serena Lisai" userId="S::sli@acrplus.org::227abcc0-66a3-4170-bd02-f484f718b338" providerId="AD" clId="Web-{8579C58D-A736-1635-8529-A91D58D19620}" dt="2022-08-29T13:14:39.783" v="295"/>
          <ac:spMkLst>
            <pc:docMk/>
            <pc:sldMk cId="3558359643" sldId="260"/>
            <ac:spMk id="10" creationId="{20591D31-580F-F8EA-8011-CDF11939017C}"/>
          </ac:spMkLst>
        </pc:spChg>
        <pc:spChg chg="del">
          <ac:chgData name="Serena Lisai" userId="S::sli@acrplus.org::227abcc0-66a3-4170-bd02-f484f718b338" providerId="AD" clId="Web-{8579C58D-A736-1635-8529-A91D58D19620}" dt="2022-08-29T13:14:41.424" v="296"/>
          <ac:spMkLst>
            <pc:docMk/>
            <pc:sldMk cId="3558359643" sldId="260"/>
            <ac:spMk id="11" creationId="{2D1BCB40-8E36-6C4C-165C-11ED46FB944D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37:26.337" v="823" actId="20577"/>
        <pc:sldMkLst>
          <pc:docMk/>
          <pc:sldMk cId="2326350646" sldId="261"/>
        </pc:sldMkLst>
        <pc:spChg chg="add mod">
          <ac:chgData name="Serena Lisai" userId="S::sli@acrplus.org::227abcc0-66a3-4170-bd02-f484f718b338" providerId="AD" clId="Web-{8579C58D-A736-1635-8529-A91D58D19620}" dt="2022-08-29T13:37:26.337" v="823" actId="20577"/>
          <ac:spMkLst>
            <pc:docMk/>
            <pc:sldMk cId="2326350646" sldId="261"/>
            <ac:spMk id="3" creationId="{2682011E-75FE-FD07-B70B-57767A8C4CAA}"/>
          </ac:spMkLst>
        </pc:spChg>
        <pc:spChg chg="mod">
          <ac:chgData name="Serena Lisai" userId="S::sli@acrplus.org::227abcc0-66a3-4170-bd02-f484f718b338" providerId="AD" clId="Web-{8579C58D-A736-1635-8529-A91D58D19620}" dt="2022-08-29T13:34:38.778" v="808" actId="1076"/>
          <ac:spMkLst>
            <pc:docMk/>
            <pc:sldMk cId="2326350646" sldId="261"/>
            <ac:spMk id="6" creationId="{CFD11205-FAE2-4590-6519-A5C4A003CE68}"/>
          </ac:spMkLst>
        </pc:spChg>
        <pc:spChg chg="del">
          <ac:chgData name="Serena Lisai" userId="S::sli@acrplus.org::227abcc0-66a3-4170-bd02-f484f718b338" providerId="AD" clId="Web-{8579C58D-A736-1635-8529-A91D58D19620}" dt="2022-08-29T13:34:22.964" v="805"/>
          <ac:spMkLst>
            <pc:docMk/>
            <pc:sldMk cId="2326350646" sldId="261"/>
            <ac:spMk id="7" creationId="{EB5EFD95-F415-57C7-D3D1-5BDEDE23CE3A}"/>
          </ac:spMkLst>
        </pc:spChg>
        <pc:spChg chg="del">
          <ac:chgData name="Serena Lisai" userId="S::sli@acrplus.org::227abcc0-66a3-4170-bd02-f484f718b338" providerId="AD" clId="Web-{8579C58D-A736-1635-8529-A91D58D19620}" dt="2022-08-29T13:34:25.589" v="806"/>
          <ac:spMkLst>
            <pc:docMk/>
            <pc:sldMk cId="2326350646" sldId="261"/>
            <ac:spMk id="8" creationId="{E38D1242-04D4-BCDE-8D4B-15E7A9E0CACB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47:42.038" v="933" actId="20577"/>
        <pc:sldMkLst>
          <pc:docMk/>
          <pc:sldMk cId="3169061880" sldId="262"/>
        </pc:sldMkLst>
        <pc:spChg chg="add mod">
          <ac:chgData name="Serena Lisai" userId="S::sli@acrplus.org::227abcc0-66a3-4170-bd02-f484f718b338" providerId="AD" clId="Web-{8579C58D-A736-1635-8529-A91D58D19620}" dt="2022-08-29T13:47:42.038" v="933" actId="20577"/>
          <ac:spMkLst>
            <pc:docMk/>
            <pc:sldMk cId="3169061880" sldId="262"/>
            <ac:spMk id="3" creationId="{BFFBDF16-A7F2-2FAF-8058-2FE8B31A5767}"/>
          </ac:spMkLst>
        </pc:spChg>
        <pc:spChg chg="mod">
          <ac:chgData name="Serena Lisai" userId="S::sli@acrplus.org::227abcc0-66a3-4170-bd02-f484f718b338" providerId="AD" clId="Web-{8579C58D-A736-1635-8529-A91D58D19620}" dt="2022-08-29T13:40:09.271" v="907" actId="1076"/>
          <ac:spMkLst>
            <pc:docMk/>
            <pc:sldMk cId="3169061880" sldId="262"/>
            <ac:spMk id="6" creationId="{17DC8032-21CF-5756-205F-5B254E4ADBAE}"/>
          </ac:spMkLst>
        </pc:spChg>
        <pc:spChg chg="del">
          <ac:chgData name="Serena Lisai" userId="S::sli@acrplus.org::227abcc0-66a3-4170-bd02-f484f718b338" providerId="AD" clId="Web-{8579C58D-A736-1635-8529-A91D58D19620}" dt="2022-08-29T13:39:55.582" v="905"/>
          <ac:spMkLst>
            <pc:docMk/>
            <pc:sldMk cId="3169061880" sldId="262"/>
            <ac:spMk id="7" creationId="{E3E12A68-4DF1-FD28-F509-BDC4EF1C8906}"/>
          </ac:spMkLst>
        </pc:spChg>
        <pc:spChg chg="del">
          <ac:chgData name="Serena Lisai" userId="S::sli@acrplus.org::227abcc0-66a3-4170-bd02-f484f718b338" providerId="AD" clId="Web-{8579C58D-A736-1635-8529-A91D58D19620}" dt="2022-08-29T13:39:53.754" v="904"/>
          <ac:spMkLst>
            <pc:docMk/>
            <pc:sldMk cId="3169061880" sldId="262"/>
            <ac:spMk id="8" creationId="{1280D63D-82B5-A4A3-3161-25CA333E267C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3:58:13.506" v="1090" actId="20577"/>
        <pc:sldMkLst>
          <pc:docMk/>
          <pc:sldMk cId="2455285778" sldId="263"/>
        </pc:sldMkLst>
        <pc:spChg chg="add mod">
          <ac:chgData name="Serena Lisai" userId="S::sli@acrplus.org::227abcc0-66a3-4170-bd02-f484f718b338" providerId="AD" clId="Web-{8579C58D-A736-1635-8529-A91D58D19620}" dt="2022-08-29T13:58:13.506" v="1090" actId="20577"/>
          <ac:spMkLst>
            <pc:docMk/>
            <pc:sldMk cId="2455285778" sldId="263"/>
            <ac:spMk id="3" creationId="{AEB9D0F8-22B5-1056-E039-A2C1D75F2797}"/>
          </ac:spMkLst>
        </pc:spChg>
        <pc:spChg chg="mod">
          <ac:chgData name="Serena Lisai" userId="S::sli@acrplus.org::227abcc0-66a3-4170-bd02-f484f718b338" providerId="AD" clId="Web-{8579C58D-A736-1635-8529-A91D58D19620}" dt="2022-08-29T13:50:25.644" v="1027" actId="1076"/>
          <ac:spMkLst>
            <pc:docMk/>
            <pc:sldMk cId="2455285778" sldId="263"/>
            <ac:spMk id="6" creationId="{B7F9E6C5-1ED7-C98F-16D8-50A4F63791C9}"/>
          </ac:spMkLst>
        </pc:spChg>
        <pc:spChg chg="del">
          <ac:chgData name="Serena Lisai" userId="S::sli@acrplus.org::227abcc0-66a3-4170-bd02-f484f718b338" providerId="AD" clId="Web-{8579C58D-A736-1635-8529-A91D58D19620}" dt="2022-08-29T13:50:01.220" v="1024"/>
          <ac:spMkLst>
            <pc:docMk/>
            <pc:sldMk cId="2455285778" sldId="263"/>
            <ac:spMk id="7" creationId="{D869681B-A68B-891B-C40F-1347DEAD6F11}"/>
          </ac:spMkLst>
        </pc:spChg>
        <pc:spChg chg="del">
          <ac:chgData name="Serena Lisai" userId="S::sli@acrplus.org::227abcc0-66a3-4170-bd02-f484f718b338" providerId="AD" clId="Web-{8579C58D-A736-1635-8529-A91D58D19620}" dt="2022-08-29T13:50:03.283" v="1025"/>
          <ac:spMkLst>
            <pc:docMk/>
            <pc:sldMk cId="2455285778" sldId="263"/>
            <ac:spMk id="8" creationId="{768AF6DB-9A23-6B98-1D70-1DFD446CD012}"/>
          </ac:spMkLst>
        </pc:spChg>
      </pc:sldChg>
      <pc:sldChg chg="addSp delSp modSp">
        <pc:chgData name="Serena Lisai" userId="S::sli@acrplus.org::227abcc0-66a3-4170-bd02-f484f718b338" providerId="AD" clId="Web-{8579C58D-A736-1635-8529-A91D58D19620}" dt="2022-08-29T14:07:14.780" v="1189" actId="20577"/>
        <pc:sldMkLst>
          <pc:docMk/>
          <pc:sldMk cId="1339929013" sldId="264"/>
        </pc:sldMkLst>
        <pc:spChg chg="add del">
          <ac:chgData name="Serena Lisai" userId="S::sli@acrplus.org::227abcc0-66a3-4170-bd02-f484f718b338" providerId="AD" clId="Web-{8579C58D-A736-1635-8529-A91D58D19620}" dt="2022-08-29T14:00:08.671" v="1107"/>
          <ac:spMkLst>
            <pc:docMk/>
            <pc:sldMk cId="1339929013" sldId="264"/>
            <ac:spMk id="3" creationId="{987F0941-2A72-5A14-BF26-20269E72D4B8}"/>
          </ac:spMkLst>
        </pc:spChg>
        <pc:spChg chg="mod">
          <ac:chgData name="Serena Lisai" userId="S::sli@acrplus.org::227abcc0-66a3-4170-bd02-f484f718b338" providerId="AD" clId="Web-{8579C58D-A736-1635-8529-A91D58D19620}" dt="2022-08-29T14:00:45.330" v="1117" actId="1076"/>
          <ac:spMkLst>
            <pc:docMk/>
            <pc:sldMk cId="1339929013" sldId="264"/>
            <ac:spMk id="6" creationId="{02E9CE21-C8D9-FBD5-B366-DBEBA2F0835C}"/>
          </ac:spMkLst>
        </pc:spChg>
        <pc:spChg chg="del">
          <ac:chgData name="Serena Lisai" userId="S::sli@acrplus.org::227abcc0-66a3-4170-bd02-f484f718b338" providerId="AD" clId="Web-{8579C58D-A736-1635-8529-A91D58D19620}" dt="2022-08-29T13:58:33.398" v="1100"/>
          <ac:spMkLst>
            <pc:docMk/>
            <pc:sldMk cId="1339929013" sldId="264"/>
            <ac:spMk id="7" creationId="{F82E2F66-9601-1783-F85E-4AB200130A3D}"/>
          </ac:spMkLst>
        </pc:spChg>
        <pc:spChg chg="del">
          <ac:chgData name="Serena Lisai" userId="S::sli@acrplus.org::227abcc0-66a3-4170-bd02-f484f718b338" providerId="AD" clId="Web-{8579C58D-A736-1635-8529-A91D58D19620}" dt="2022-08-29T13:58:31.133" v="1099"/>
          <ac:spMkLst>
            <pc:docMk/>
            <pc:sldMk cId="1339929013" sldId="264"/>
            <ac:spMk id="8" creationId="{F409E29D-B8B4-18A5-16F1-1489E6619DAE}"/>
          </ac:spMkLst>
        </pc:spChg>
        <pc:spChg chg="add mod">
          <ac:chgData name="Serena Lisai" userId="S::sli@acrplus.org::227abcc0-66a3-4170-bd02-f484f718b338" providerId="AD" clId="Web-{8579C58D-A736-1635-8529-A91D58D19620}" dt="2022-08-29T14:07:14.780" v="1189" actId="20577"/>
          <ac:spMkLst>
            <pc:docMk/>
            <pc:sldMk cId="1339929013" sldId="264"/>
            <ac:spMk id="10" creationId="{8E6D29B0-DBA6-AA5A-1E57-ADCD4D5BC300}"/>
          </ac:spMkLst>
        </pc:spChg>
      </pc:sldChg>
      <pc:sldChg chg="addSp modSp add del">
        <pc:chgData name="Serena Lisai" userId="S::sli@acrplus.org::227abcc0-66a3-4170-bd02-f484f718b338" providerId="AD" clId="Web-{8579C58D-A736-1635-8529-A91D58D19620}" dt="2022-08-29T14:11:35.628" v="1373" actId="20577"/>
        <pc:sldMkLst>
          <pc:docMk/>
          <pc:sldMk cId="1775772587" sldId="265"/>
        </pc:sldMkLst>
        <pc:spChg chg="add mod">
          <ac:chgData name="Serena Lisai" userId="S::sli@acrplus.org::227abcc0-66a3-4170-bd02-f484f718b338" providerId="AD" clId="Web-{8579C58D-A736-1635-8529-A91D58D19620}" dt="2022-08-29T14:09:00.866" v="1254" actId="1076"/>
          <ac:spMkLst>
            <pc:docMk/>
            <pc:sldMk cId="1775772587" sldId="265"/>
            <ac:spMk id="3" creationId="{67F68A45-942C-A404-A5C5-C49FF4DE13F0}"/>
          </ac:spMkLst>
        </pc:spChg>
        <pc:spChg chg="add mod">
          <ac:chgData name="Serena Lisai" userId="S::sli@acrplus.org::227abcc0-66a3-4170-bd02-f484f718b338" providerId="AD" clId="Web-{8579C58D-A736-1635-8529-A91D58D19620}" dt="2022-08-29T14:11:35.628" v="1373" actId="20577"/>
          <ac:spMkLst>
            <pc:docMk/>
            <pc:sldMk cId="1775772587" sldId="265"/>
            <ac:spMk id="7" creationId="{0D00143F-107A-7642-774C-8D7832BB2DB0}"/>
          </ac:spMkLst>
        </pc:spChg>
      </pc:sldChg>
      <pc:sldChg chg="add ord replId">
        <pc:chgData name="Serena Lisai" userId="S::sli@acrplus.org::227abcc0-66a3-4170-bd02-f484f718b338" providerId="AD" clId="Web-{8579C58D-A736-1635-8529-A91D58D19620}" dt="2022-08-29T13:00:35.518" v="142"/>
        <pc:sldMkLst>
          <pc:docMk/>
          <pc:sldMk cId="971911693" sldId="266"/>
        </pc:sldMkLst>
      </pc:sldChg>
      <pc:sldChg chg="modSp add replId modTransition">
        <pc:chgData name="Serena Lisai" userId="S::sli@acrplus.org::227abcc0-66a3-4170-bd02-f484f718b338" providerId="AD" clId="Web-{8579C58D-A736-1635-8529-A91D58D19620}" dt="2022-08-29T13:07:32.768" v="294"/>
        <pc:sldMkLst>
          <pc:docMk/>
          <pc:sldMk cId="2454325939" sldId="267"/>
        </pc:sldMkLst>
        <pc:spChg chg="mod">
          <ac:chgData name="Serena Lisai" userId="S::sli@acrplus.org::227abcc0-66a3-4170-bd02-f484f718b338" providerId="AD" clId="Web-{8579C58D-A736-1635-8529-A91D58D19620}" dt="2022-08-29T13:06:59.765" v="292" actId="20577"/>
          <ac:spMkLst>
            <pc:docMk/>
            <pc:sldMk cId="2454325939" sldId="267"/>
            <ac:spMk id="3" creationId="{F9370B97-27DE-4535-0389-146EABAC252D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3:19:11.819" v="485"/>
        <pc:sldMkLst>
          <pc:docMk/>
          <pc:sldMk cId="4288951245" sldId="268"/>
        </pc:sldMkLst>
        <pc:spChg chg="mod">
          <ac:chgData name="Serena Lisai" userId="S::sli@acrplus.org::227abcc0-66a3-4170-bd02-f484f718b338" providerId="AD" clId="Web-{8579C58D-A736-1635-8529-A91D58D19620}" dt="2022-08-29T13:19:01.115" v="484" actId="20577"/>
          <ac:spMkLst>
            <pc:docMk/>
            <pc:sldMk cId="4288951245" sldId="268"/>
            <ac:spMk id="7" creationId="{5EEC6A47-6398-F036-080C-B54AB2315C25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3:34:09.385" v="804"/>
        <pc:sldMkLst>
          <pc:docMk/>
          <pc:sldMk cId="2723468797" sldId="269"/>
        </pc:sldMkLst>
        <pc:spChg chg="mod">
          <ac:chgData name="Serena Lisai" userId="S::sli@acrplus.org::227abcc0-66a3-4170-bd02-f484f718b338" providerId="AD" clId="Web-{8579C58D-A736-1635-8529-A91D58D19620}" dt="2022-08-29T13:28:34.016" v="654" actId="20577"/>
          <ac:spMkLst>
            <pc:docMk/>
            <pc:sldMk cId="2723468797" sldId="269"/>
            <ac:spMk id="4" creationId="{5808693C-9A14-A079-3788-AF0B1DF1EC7E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3:34:01.728" v="803"/>
        <pc:sldMkLst>
          <pc:docMk/>
          <pc:sldMk cId="296528449" sldId="270"/>
        </pc:sldMkLst>
        <pc:spChg chg="mod">
          <ac:chgData name="Serena Lisai" userId="S::sli@acrplus.org::227abcc0-66a3-4170-bd02-f484f718b338" providerId="AD" clId="Web-{8579C58D-A736-1635-8529-A91D58D19620}" dt="2022-08-29T13:33:50.024" v="802" actId="20577"/>
          <ac:spMkLst>
            <pc:docMk/>
            <pc:sldMk cId="296528449" sldId="270"/>
            <ac:spMk id="10" creationId="{77319BB8-8493-6B55-F12D-85B29ECCCA59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4:21:06.094" v="1446"/>
        <pc:sldMkLst>
          <pc:docMk/>
          <pc:sldMk cId="606381075" sldId="271"/>
        </pc:sldMkLst>
        <pc:spChg chg="mod">
          <ac:chgData name="Serena Lisai" userId="S::sli@acrplus.org::227abcc0-66a3-4170-bd02-f484f718b338" providerId="AD" clId="Web-{8579C58D-A736-1635-8529-A91D58D19620}" dt="2022-08-29T13:38:57" v="903" actId="20577"/>
          <ac:spMkLst>
            <pc:docMk/>
            <pc:sldMk cId="606381075" sldId="271"/>
            <ac:spMk id="3" creationId="{2682011E-75FE-FD07-B70B-57767A8C4CAA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4:20:58.250" v="1445"/>
        <pc:sldMkLst>
          <pc:docMk/>
          <pc:sldMk cId="1905745565" sldId="272"/>
        </pc:sldMkLst>
        <pc:spChg chg="mod">
          <ac:chgData name="Serena Lisai" userId="S::sli@acrplus.org::227abcc0-66a3-4170-bd02-f484f718b338" providerId="AD" clId="Web-{8579C58D-A736-1635-8529-A91D58D19620}" dt="2022-08-29T13:49:49.704" v="1023" actId="20577"/>
          <ac:spMkLst>
            <pc:docMk/>
            <pc:sldMk cId="1905745565" sldId="272"/>
            <ac:spMk id="3" creationId="{BFFBDF16-A7F2-2FAF-8058-2FE8B31A5767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4:20:52.796" v="1444"/>
        <pc:sldMkLst>
          <pc:docMk/>
          <pc:sldMk cId="1341093294" sldId="273"/>
        </pc:sldMkLst>
        <pc:spChg chg="mod">
          <ac:chgData name="Serena Lisai" userId="S::sli@acrplus.org::227abcc0-66a3-4170-bd02-f484f718b338" providerId="AD" clId="Web-{8579C58D-A736-1635-8529-A91D58D19620}" dt="2022-08-29T13:58:27.054" v="1098" actId="20577"/>
          <ac:spMkLst>
            <pc:docMk/>
            <pc:sldMk cId="1341093294" sldId="273"/>
            <ac:spMk id="3" creationId="{AEB9D0F8-22B5-1056-E039-A2C1D75F2797}"/>
          </ac:spMkLst>
        </pc:spChg>
      </pc:sldChg>
      <pc:sldChg chg="modSp add replId modTransition">
        <pc:chgData name="Serena Lisai" userId="S::sli@acrplus.org::227abcc0-66a3-4170-bd02-f484f718b338" providerId="AD" clId="Web-{8579C58D-A736-1635-8529-A91D58D19620}" dt="2022-08-29T14:08:40.755" v="1252"/>
        <pc:sldMkLst>
          <pc:docMk/>
          <pc:sldMk cId="67344604" sldId="274"/>
        </pc:sldMkLst>
        <pc:spChg chg="mod">
          <ac:chgData name="Serena Lisai" userId="S::sli@acrplus.org::227abcc0-66a3-4170-bd02-f484f718b338" providerId="AD" clId="Web-{8579C58D-A736-1635-8529-A91D58D19620}" dt="2022-08-29T14:08:34.943" v="1251" actId="20577"/>
          <ac:spMkLst>
            <pc:docMk/>
            <pc:sldMk cId="67344604" sldId="274"/>
            <ac:spMk id="10" creationId="{8E6D29B0-DBA6-AA5A-1E57-ADCD4D5BC300}"/>
          </ac:spMkLst>
        </pc:spChg>
      </pc:sldChg>
      <pc:sldChg chg="add del replId">
        <pc:chgData name="Serena Lisai" userId="S::sli@acrplus.org::227abcc0-66a3-4170-bd02-f484f718b338" providerId="AD" clId="Web-{8579C58D-A736-1635-8529-A91D58D19620}" dt="2022-08-29T14:00:03.686" v="1105"/>
        <pc:sldMkLst>
          <pc:docMk/>
          <pc:sldMk cId="386513358" sldId="274"/>
        </pc:sldMkLst>
      </pc:sldChg>
      <pc:sldChg chg="modSp add replId modTransition">
        <pc:chgData name="Serena Lisai" userId="S::sli@acrplus.org::227abcc0-66a3-4170-bd02-f484f718b338" providerId="AD" clId="Web-{8579C58D-A736-1635-8529-A91D58D19620}" dt="2022-08-29T14:20:45.046" v="1443"/>
        <pc:sldMkLst>
          <pc:docMk/>
          <pc:sldMk cId="761260800" sldId="275"/>
        </pc:sldMkLst>
        <pc:spChg chg="mod">
          <ac:chgData name="Serena Lisai" userId="S::sli@acrplus.org::227abcc0-66a3-4170-bd02-f484f718b338" providerId="AD" clId="Web-{8579C58D-A736-1635-8529-A91D58D19620}" dt="2022-08-29T14:20:35.061" v="1442" actId="20577"/>
          <ac:spMkLst>
            <pc:docMk/>
            <pc:sldMk cId="761260800" sldId="275"/>
            <ac:spMk id="7" creationId="{0D00143F-107A-7642-774C-8D7832BB2D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237197"/>
            <a:ext cx="6425724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970580"/>
            <a:ext cx="5669756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478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64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02483"/>
            <a:ext cx="1630055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02483"/>
            <a:ext cx="479566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618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833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884671"/>
            <a:ext cx="6520220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059035"/>
            <a:ext cx="6520220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937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012414"/>
            <a:ext cx="3212862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012414"/>
            <a:ext cx="3212862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586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02484"/>
            <a:ext cx="6520220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853171"/>
            <a:ext cx="319809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761381"/>
            <a:ext cx="3198096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853171"/>
            <a:ext cx="3213847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2761381"/>
            <a:ext cx="321384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511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430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161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088455"/>
            <a:ext cx="3827085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499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088455"/>
            <a:ext cx="3827085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868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02484"/>
            <a:ext cx="652022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012414"/>
            <a:ext cx="652022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AEF1-F4FF-437E-9583-367E4A8A1FF5}" type="datetimeFigureOut">
              <a:rPr lang="fr-BE" smtClean="0"/>
              <a:t>29-08-22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7006700"/>
            <a:ext cx="255139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4914-C02F-4B01-8545-06D9255E9394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05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D7BA1892-D89E-E690-74A5-4BC17BA0B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53876EC-2099-FFC9-6E26-6C4C05A887C1}"/>
              </a:ext>
            </a:extLst>
          </p:cNvPr>
          <p:cNvSpPr txBox="1"/>
          <p:nvPr/>
        </p:nvSpPr>
        <p:spPr>
          <a:xfrm>
            <a:off x="967203" y="139490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Greenwashing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D0C3EE-AE0D-D77D-2C1B-2B955E5BFFAA}"/>
              </a:ext>
            </a:extLst>
          </p:cNvPr>
          <p:cNvSpPr txBox="1"/>
          <p:nvPr/>
        </p:nvSpPr>
        <p:spPr>
          <a:xfrm>
            <a:off x="751156" y="2590822"/>
            <a:ext cx="592328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 </a:t>
            </a:r>
            <a:r>
              <a:rPr lang="fr-FR" sz="2800" dirty="0"/>
              <a:t>Ultra-fast fashion </a:t>
            </a:r>
            <a:r>
              <a:rPr lang="fr-FR" sz="2800" dirty="0" err="1"/>
              <a:t>renewal</a:t>
            </a:r>
            <a:r>
              <a:rPr lang="fr-FR" sz="2800" dirty="0"/>
              <a:t> of fashion trends and collections.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Consuming</a:t>
            </a:r>
            <a:r>
              <a:rPr lang="fr-FR" sz="2800" dirty="0">
                <a:ea typeface="Calibri"/>
                <a:cs typeface="Calibri"/>
              </a:rPr>
              <a:t> more </a:t>
            </a:r>
            <a:r>
              <a:rPr lang="fr-FR" sz="2800" dirty="0" err="1">
                <a:ea typeface="Calibri"/>
                <a:cs typeface="Calibri"/>
              </a:rPr>
              <a:t>than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what</a:t>
            </a:r>
            <a:r>
              <a:rPr lang="fr-FR" sz="2800" dirty="0">
                <a:ea typeface="Calibri"/>
                <a:cs typeface="Calibri"/>
              </a:rPr>
              <a:t> one </a:t>
            </a:r>
            <a:r>
              <a:rPr lang="fr-FR" sz="2800" dirty="0" err="1">
                <a:ea typeface="Calibri"/>
                <a:cs typeface="Calibri"/>
              </a:rPr>
              <a:t>actually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needs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Promoting</a:t>
            </a:r>
            <a:r>
              <a:rPr lang="fr-FR" sz="2800" dirty="0">
                <a:ea typeface="Calibri"/>
                <a:cs typeface="Calibri"/>
              </a:rPr>
              <a:t> a </a:t>
            </a:r>
            <a:r>
              <a:rPr lang="fr-FR" sz="2800" dirty="0" err="1">
                <a:ea typeface="Calibri"/>
                <a:cs typeface="Calibri"/>
              </a:rPr>
              <a:t>conventional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product</a:t>
            </a:r>
            <a:r>
              <a:rPr lang="fr-FR" sz="2800" dirty="0">
                <a:ea typeface="Calibri"/>
                <a:cs typeface="Calibri"/>
              </a:rPr>
              <a:t> or service as </a:t>
            </a:r>
            <a:r>
              <a:rPr lang="fr-FR" sz="2800" dirty="0" err="1">
                <a:ea typeface="Calibri"/>
                <a:cs typeface="Calibri"/>
              </a:rPr>
              <a:t>environmentally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friendly</a:t>
            </a:r>
            <a:r>
              <a:rPr lang="fr-FR" sz="2800" dirty="0">
                <a:ea typeface="Calibri"/>
                <a:cs typeface="Calibri"/>
              </a:rPr>
              <a:t>, </a:t>
            </a:r>
            <a:r>
              <a:rPr lang="fr-FR" sz="2800" dirty="0" err="1">
                <a:ea typeface="Calibri"/>
                <a:cs typeface="Calibri"/>
              </a:rPr>
              <a:t>although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might</a:t>
            </a:r>
            <a:r>
              <a:rPr lang="fr-FR" sz="2800" dirty="0">
                <a:ea typeface="Calibri"/>
                <a:cs typeface="Calibri"/>
              </a:rPr>
              <a:t> not </a:t>
            </a:r>
            <a:r>
              <a:rPr lang="fr-FR" sz="2800" dirty="0" err="1">
                <a:ea typeface="Calibri"/>
                <a:cs typeface="Calibri"/>
              </a:rPr>
              <a:t>be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  <p:sp>
        <p:nvSpPr>
          <p:cNvPr id="9" name="ZoneTexte 5">
            <a:extLst>
              <a:ext uri="{FF2B5EF4-FFF2-40B4-BE49-F238E27FC236}">
                <a16:creationId xmlns:a16="http://schemas.microsoft.com/office/drawing/2014/main" id="{FC843466-FF8F-7146-92E6-C98088651FE5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1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6E64ED0-E3CA-2FF6-8AEE-C4254FFF4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CF46E6A-F266-8A2D-B3FD-BE5735F16065}"/>
              </a:ext>
            </a:extLst>
          </p:cNvPr>
          <p:cNvSpPr txBox="1"/>
          <p:nvPr/>
        </p:nvSpPr>
        <p:spPr>
          <a:xfrm>
            <a:off x="833120" y="148429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Circular</a:t>
            </a:r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 </a:t>
            </a:r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economy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2" name="ZoneTexte 5">
            <a:extLst>
              <a:ext uri="{FF2B5EF4-FFF2-40B4-BE49-F238E27FC236}">
                <a16:creationId xmlns:a16="http://schemas.microsoft.com/office/drawing/2014/main" id="{46F8B21A-95B1-B83A-FA1D-E4F6C0DBFD2A}"/>
              </a:ext>
            </a:extLst>
          </p:cNvPr>
          <p:cNvSpPr txBox="1"/>
          <p:nvPr/>
        </p:nvSpPr>
        <p:spPr>
          <a:xfrm>
            <a:off x="3524249" y="7027505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0" name="ZoneTexte 7">
            <a:extLst>
              <a:ext uri="{FF2B5EF4-FFF2-40B4-BE49-F238E27FC236}">
                <a16:creationId xmlns:a16="http://schemas.microsoft.com/office/drawing/2014/main" id="{77319BB8-8493-6B55-F12D-85B29ECCCA59}"/>
              </a:ext>
            </a:extLst>
          </p:cNvPr>
          <p:cNvSpPr txBox="1"/>
          <p:nvPr/>
        </p:nvSpPr>
        <p:spPr>
          <a:xfrm>
            <a:off x="751156" y="2590822"/>
            <a:ext cx="592328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endParaRPr lang="it-IT" dirty="0">
              <a:ea typeface="Calibri"/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800" dirty="0">
                <a:ea typeface="Calibri"/>
                <a:cs typeface="Calibri"/>
              </a:rPr>
              <a:t>A production and </a:t>
            </a:r>
            <a:r>
              <a:rPr lang="fr-FR" sz="2800" dirty="0" err="1">
                <a:ea typeface="Calibri"/>
                <a:cs typeface="Calibri"/>
              </a:rPr>
              <a:t>consumption</a:t>
            </a:r>
            <a:r>
              <a:rPr lang="fr-FR" sz="2800" dirty="0">
                <a:ea typeface="Calibri"/>
                <a:cs typeface="Calibri"/>
              </a:rPr>
              <a:t> model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respectful</a:t>
            </a:r>
            <a:r>
              <a:rPr lang="fr-FR" sz="2800" dirty="0">
                <a:ea typeface="Calibri"/>
                <a:cs typeface="Calibri"/>
              </a:rPr>
              <a:t> of the </a:t>
            </a:r>
            <a:r>
              <a:rPr lang="fr-FR" sz="2800" dirty="0" err="1">
                <a:ea typeface="Calibri"/>
                <a:cs typeface="Calibri"/>
              </a:rPr>
              <a:t>environment</a:t>
            </a:r>
            <a:r>
              <a:rPr lang="fr-FR" sz="2800" dirty="0">
                <a:ea typeface="Calibri"/>
                <a:cs typeface="Calibri"/>
              </a:rPr>
              <a:t>. </a:t>
            </a:r>
            <a:r>
              <a:rPr lang="fr-FR" sz="2800" dirty="0" err="1">
                <a:ea typeface="Calibri"/>
                <a:cs typeface="Calibri"/>
              </a:rPr>
              <a:t>Circular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economy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revolves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around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waste</a:t>
            </a:r>
            <a:r>
              <a:rPr lang="fr-FR" sz="2800" dirty="0">
                <a:ea typeface="Calibri"/>
                <a:cs typeface="Calibri"/>
              </a:rPr>
              <a:t> as a </a:t>
            </a:r>
            <a:r>
              <a:rPr lang="fr-FR" sz="2800" dirty="0" err="1">
                <a:ea typeface="Calibri"/>
                <a:cs typeface="Calibri"/>
              </a:rPr>
              <a:t>resource</a:t>
            </a:r>
            <a:r>
              <a:rPr lang="fr-FR" sz="2800" dirty="0">
                <a:ea typeface="Calibri"/>
                <a:cs typeface="Calibri"/>
              </a:rPr>
              <a:t>, </a:t>
            </a:r>
            <a:r>
              <a:rPr lang="fr-FR" sz="2800" dirty="0" err="1">
                <a:ea typeface="Calibri"/>
                <a:cs typeface="Calibri"/>
              </a:rPr>
              <a:t>instead</a:t>
            </a:r>
            <a:r>
              <a:rPr lang="fr-FR" sz="2800" dirty="0">
                <a:ea typeface="Calibri"/>
                <a:cs typeface="Calibri"/>
              </a:rPr>
              <a:t> of seeing </a:t>
            </a:r>
            <a:r>
              <a:rPr lang="fr-FR" sz="2800" dirty="0" err="1">
                <a:ea typeface="Calibri"/>
                <a:cs typeface="Calibri"/>
              </a:rPr>
              <a:t>it</a:t>
            </a:r>
            <a:r>
              <a:rPr lang="fr-FR" sz="2800" dirty="0">
                <a:ea typeface="Calibri"/>
                <a:cs typeface="Calibri"/>
              </a:rPr>
              <a:t> as a trash. </a:t>
            </a:r>
            <a:r>
              <a:rPr lang="fr-FR" sz="2800" dirty="0" err="1">
                <a:ea typeface="Calibri"/>
                <a:cs typeface="Calibri"/>
              </a:rPr>
              <a:t>Products</a:t>
            </a:r>
            <a:r>
              <a:rPr lang="fr-FR" sz="2800" dirty="0">
                <a:ea typeface="Calibri"/>
                <a:cs typeface="Calibri"/>
              </a:rPr>
              <a:t> are </a:t>
            </a:r>
            <a:r>
              <a:rPr lang="fr-FR" sz="2800" dirty="0" err="1">
                <a:ea typeface="Calibri"/>
                <a:cs typeface="Calibri"/>
              </a:rPr>
              <a:t>then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better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conceived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recycled</a:t>
            </a:r>
            <a:r>
              <a:rPr lang="fr-FR" sz="2800" dirty="0">
                <a:ea typeface="Calibri"/>
                <a:cs typeface="Calibri"/>
              </a:rPr>
              <a:t>, and </a:t>
            </a:r>
            <a:r>
              <a:rPr lang="fr-FR" sz="2800" dirty="0" err="1">
                <a:ea typeface="Calibri"/>
                <a:cs typeface="Calibri"/>
              </a:rPr>
              <a:t>everything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keeps</a:t>
            </a:r>
            <a:r>
              <a:rPr lang="fr-FR" sz="2800" dirty="0">
                <a:ea typeface="Calibri"/>
                <a:cs typeface="Calibri"/>
              </a:rPr>
              <a:t> in the </a:t>
            </a:r>
            <a:r>
              <a:rPr lang="fr-FR" sz="2800" dirty="0" err="1">
                <a:ea typeface="Calibri"/>
                <a:cs typeface="Calibri"/>
              </a:rPr>
              <a:t>loop</a:t>
            </a:r>
            <a:r>
              <a:rPr lang="fr-FR" sz="2800" dirty="0">
                <a:ea typeface="Calibri"/>
                <a:cs typeface="Calibri"/>
              </a:rPr>
              <a:t>.</a:t>
            </a:r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2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83F32EA6-9A9B-B7A2-3E93-61C027851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FD11205-FAE2-4590-6519-A5C4A003CE68}"/>
              </a:ext>
            </a:extLst>
          </p:cNvPr>
          <p:cNvSpPr txBox="1"/>
          <p:nvPr/>
        </p:nvSpPr>
        <p:spPr>
          <a:xfrm>
            <a:off x="833120" y="1428430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Fast fashion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CD2E0A07-3015-47C3-6849-2DBB8F458018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2682011E-75FE-FD07-B70B-57767A8C4CAA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 err="1"/>
              <a:t>Consuming</a:t>
            </a:r>
            <a:r>
              <a:rPr lang="fr-FR" sz="2800" dirty="0"/>
              <a:t> more </a:t>
            </a:r>
            <a:r>
              <a:rPr lang="fr-FR" sz="2800" dirty="0" err="1"/>
              <a:t>than</a:t>
            </a:r>
            <a:r>
              <a:rPr lang="fr-FR" sz="2800" dirty="0"/>
              <a:t> </a:t>
            </a:r>
            <a:r>
              <a:rPr lang="fr-FR" sz="2800" dirty="0" err="1"/>
              <a:t>what</a:t>
            </a:r>
            <a:r>
              <a:rPr lang="fr-FR" sz="2800" dirty="0"/>
              <a:t> one </a:t>
            </a:r>
            <a:r>
              <a:rPr lang="fr-FR" sz="2800" dirty="0" err="1"/>
              <a:t>actually</a:t>
            </a:r>
            <a:r>
              <a:rPr lang="fr-FR" sz="2800" dirty="0"/>
              <a:t> </a:t>
            </a:r>
            <a:r>
              <a:rPr lang="fr-FR" sz="2800" dirty="0" err="1"/>
              <a:t>needs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r>
              <a:rPr lang="fr-FR" sz="2800" dirty="0" err="1">
                <a:ea typeface="Calibri"/>
                <a:cs typeface="Calibri"/>
              </a:rPr>
              <a:t>Identifying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what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truly</a:t>
            </a:r>
            <a:r>
              <a:rPr lang="fr-FR" sz="2800" dirty="0">
                <a:ea typeface="Calibri"/>
                <a:cs typeface="Calibri"/>
              </a:rPr>
              <a:t> essential, </a:t>
            </a:r>
            <a:r>
              <a:rPr lang="fr-FR" sz="2800" dirty="0" err="1">
                <a:ea typeface="Calibri"/>
                <a:cs typeface="Calibri"/>
              </a:rPr>
              <a:t>removing</a:t>
            </a:r>
            <a:r>
              <a:rPr lang="fr-FR" sz="2800" dirty="0">
                <a:ea typeface="Calibri"/>
                <a:cs typeface="Calibri"/>
              </a:rPr>
              <a:t> and </a:t>
            </a:r>
            <a:r>
              <a:rPr lang="fr-FR" sz="2800" dirty="0" err="1">
                <a:ea typeface="Calibri"/>
                <a:cs typeface="Calibri"/>
              </a:rPr>
              <a:t>avoiding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unnecessary</a:t>
            </a:r>
            <a:r>
              <a:rPr lang="fr-FR" sz="2800" dirty="0">
                <a:ea typeface="Calibri"/>
                <a:cs typeface="Calibri"/>
              </a:rPr>
              <a:t> items, </a:t>
            </a:r>
            <a:r>
              <a:rPr lang="fr-FR" sz="2800" dirty="0" err="1">
                <a:ea typeface="Calibri"/>
                <a:cs typeface="Calibri"/>
              </a:rPr>
              <a:t>while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thinking</a:t>
            </a:r>
            <a:r>
              <a:rPr lang="fr-FR" sz="2800" dirty="0">
                <a:ea typeface="Calibri"/>
                <a:cs typeface="Calibri"/>
              </a:rPr>
              <a:t> about the value of </a:t>
            </a:r>
            <a:r>
              <a:rPr lang="fr-FR" sz="2800" dirty="0" err="1">
                <a:ea typeface="Calibri"/>
                <a:cs typeface="Calibri"/>
              </a:rPr>
              <a:t>belongings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>
                <a:ea typeface="+mn-lt"/>
                <a:cs typeface="+mn-lt"/>
              </a:rPr>
              <a:t>Ultra-fast </a:t>
            </a:r>
            <a:r>
              <a:rPr lang="fr-FR" sz="2800" dirty="0" err="1">
                <a:ea typeface="+mn-lt"/>
                <a:cs typeface="+mn-lt"/>
              </a:rPr>
              <a:t>renewal</a:t>
            </a:r>
            <a:r>
              <a:rPr lang="fr-FR" sz="2800" dirty="0">
                <a:ea typeface="+mn-lt"/>
                <a:cs typeface="+mn-lt"/>
              </a:rPr>
              <a:t> of fashion trends and collections.</a:t>
            </a:r>
          </a:p>
        </p:txBody>
      </p:sp>
    </p:spTree>
    <p:extLst>
      <p:ext uri="{BB962C8B-B14F-4D97-AF65-F5344CB8AC3E}">
        <p14:creationId xmlns:p14="http://schemas.microsoft.com/office/powerpoint/2010/main" val="2326350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83F32EA6-9A9B-B7A2-3E93-61C027851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FD11205-FAE2-4590-6519-A5C4A003CE68}"/>
              </a:ext>
            </a:extLst>
          </p:cNvPr>
          <p:cNvSpPr txBox="1"/>
          <p:nvPr/>
        </p:nvSpPr>
        <p:spPr>
          <a:xfrm>
            <a:off x="833120" y="1428430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Fast fashion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CD2E0A07-3015-47C3-6849-2DBB8F458018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2682011E-75FE-FD07-B70B-57767A8C4CAA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endParaRPr lang="it-IT" dirty="0">
              <a:ea typeface="+mn-lt"/>
              <a:cs typeface="+mn-lt"/>
            </a:endParaRPr>
          </a:p>
          <a:p>
            <a:pPr algn="ctr"/>
            <a:endParaRPr lang="fr-FR" sz="2800" dirty="0">
              <a:ea typeface="+mn-lt"/>
              <a:cs typeface="+mn-lt"/>
            </a:endParaRPr>
          </a:p>
          <a:p>
            <a:pPr algn="ctr"/>
            <a:r>
              <a:rPr lang="fr-FR" sz="2800" dirty="0">
                <a:ea typeface="+mn-lt"/>
                <a:cs typeface="+mn-lt"/>
              </a:rPr>
              <a:t>Ultra-fast </a:t>
            </a:r>
            <a:r>
              <a:rPr lang="fr-FR" sz="2800" dirty="0" err="1">
                <a:ea typeface="+mn-lt"/>
                <a:cs typeface="+mn-lt"/>
              </a:rPr>
              <a:t>renewal</a:t>
            </a:r>
            <a:r>
              <a:rPr lang="fr-FR" sz="2800" dirty="0">
                <a:ea typeface="+mn-lt"/>
                <a:cs typeface="+mn-lt"/>
              </a:rPr>
              <a:t> of fashion trends and collections. </a:t>
            </a:r>
            <a:r>
              <a:rPr lang="fr-FR" sz="2800" dirty="0" err="1">
                <a:ea typeface="+mn-lt"/>
                <a:cs typeface="+mn-lt"/>
              </a:rPr>
              <a:t>Such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clothes</a:t>
            </a:r>
            <a:r>
              <a:rPr lang="fr-FR" sz="2800" dirty="0">
                <a:ea typeface="+mn-lt"/>
                <a:cs typeface="+mn-lt"/>
              </a:rPr>
              <a:t> are not made to last, </a:t>
            </a:r>
            <a:r>
              <a:rPr lang="fr-FR" sz="2800" dirty="0" err="1">
                <a:ea typeface="+mn-lt"/>
                <a:cs typeface="+mn-lt"/>
              </a:rPr>
              <a:t>thus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they</a:t>
            </a:r>
            <a:r>
              <a:rPr lang="fr-FR" sz="2800" dirty="0">
                <a:ea typeface="+mn-lt"/>
                <a:cs typeface="+mn-lt"/>
              </a:rPr>
              <a:t> are </a:t>
            </a:r>
            <a:r>
              <a:rPr lang="fr-FR" sz="2800" dirty="0" err="1">
                <a:ea typeface="+mn-lt"/>
                <a:cs typeface="+mn-lt"/>
              </a:rPr>
              <a:t>usually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very</a:t>
            </a:r>
            <a:r>
              <a:rPr lang="fr-FR" sz="2800" dirty="0">
                <a:ea typeface="+mn-lt"/>
                <a:cs typeface="+mn-lt"/>
              </a:rPr>
              <a:t> cheap and </a:t>
            </a:r>
            <a:r>
              <a:rPr lang="fr-FR" sz="2800" dirty="0" err="1">
                <a:ea typeface="+mn-lt"/>
                <a:cs typeface="+mn-lt"/>
              </a:rPr>
              <a:t>easy</a:t>
            </a:r>
            <a:r>
              <a:rPr lang="fr-FR" sz="2800" dirty="0">
                <a:ea typeface="+mn-lt"/>
                <a:cs typeface="+mn-lt"/>
              </a:rPr>
              <a:t> to consume, but break </a:t>
            </a:r>
            <a:r>
              <a:rPr lang="fr-FR" sz="2800" dirty="0" err="1">
                <a:ea typeface="+mn-lt"/>
                <a:cs typeface="+mn-lt"/>
              </a:rPr>
              <a:t>easily</a:t>
            </a:r>
            <a:r>
              <a:rPr lang="fr-FR" sz="2800" dirty="0">
                <a:ea typeface="+mn-lt"/>
                <a:cs typeface="+mn-lt"/>
              </a:rPr>
              <a:t> and are </a:t>
            </a:r>
            <a:r>
              <a:rPr lang="fr-FR" sz="2800" dirty="0" err="1">
                <a:ea typeface="+mn-lt"/>
                <a:cs typeface="+mn-lt"/>
              </a:rPr>
              <a:t>very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polluting</a:t>
            </a:r>
            <a:r>
              <a:rPr lang="fr-FR" sz="2800" dirty="0">
                <a:ea typeface="+mn-lt"/>
                <a:cs typeface="+mn-lt"/>
              </a:rPr>
              <a:t>. The cheap </a:t>
            </a:r>
            <a:r>
              <a:rPr lang="fr-FR" sz="2800" dirty="0" err="1">
                <a:ea typeface="+mn-lt"/>
                <a:cs typeface="+mn-lt"/>
              </a:rPr>
              <a:t>price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often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hides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very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low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working</a:t>
            </a:r>
            <a:r>
              <a:rPr lang="fr-FR" sz="2800" dirty="0">
                <a:ea typeface="+mn-lt"/>
                <a:cs typeface="+mn-lt"/>
              </a:rPr>
              <a:t> conditions in </a:t>
            </a:r>
            <a:r>
              <a:rPr lang="fr-FR" sz="2800" dirty="0" err="1">
                <a:ea typeface="+mn-lt"/>
                <a:cs typeface="+mn-lt"/>
              </a:rPr>
              <a:t>poor</a:t>
            </a:r>
            <a:r>
              <a:rPr lang="fr-FR" sz="2800" dirty="0">
                <a:ea typeface="+mn-lt"/>
                <a:cs typeface="+mn-lt"/>
              </a:rPr>
              <a:t> and </a:t>
            </a:r>
            <a:r>
              <a:rPr lang="fr-FR" sz="2800" dirty="0" err="1">
                <a:ea typeface="+mn-lt"/>
                <a:cs typeface="+mn-lt"/>
              </a:rPr>
              <a:t>developing</a:t>
            </a:r>
            <a:r>
              <a:rPr lang="fr-FR" sz="2800" dirty="0">
                <a:ea typeface="+mn-lt"/>
                <a:cs typeface="+mn-lt"/>
              </a:rPr>
              <a:t> countries.</a:t>
            </a:r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6381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3CBE72A1-D6D6-5516-FDB3-99C65EE98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7DC8032-21CF-5756-205F-5B254E4ADBAE}"/>
              </a:ext>
            </a:extLst>
          </p:cNvPr>
          <p:cNvSpPr txBox="1"/>
          <p:nvPr/>
        </p:nvSpPr>
        <p:spPr>
          <a:xfrm>
            <a:off x="833120" y="1339041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Upcycling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3ECD53BD-26FF-63DB-A759-1DB2843F51D2}"/>
              </a:ext>
            </a:extLst>
          </p:cNvPr>
          <p:cNvSpPr txBox="1"/>
          <p:nvPr/>
        </p:nvSpPr>
        <p:spPr>
          <a:xfrm>
            <a:off x="3524249" y="7027505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BFFBDF16-A7F2-2FAF-8058-2FE8B31A5767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 err="1"/>
              <a:t>Targeting</a:t>
            </a:r>
            <a:r>
              <a:rPr lang="fr-FR" sz="2800" dirty="0"/>
              <a:t> and </a:t>
            </a:r>
            <a:r>
              <a:rPr lang="fr-FR" sz="2800" dirty="0" err="1"/>
              <a:t>tricking</a:t>
            </a:r>
            <a:r>
              <a:rPr lang="fr-FR" sz="2800" dirty="0"/>
              <a:t> </a:t>
            </a:r>
            <a:r>
              <a:rPr lang="fr-FR" sz="2800" dirty="0" err="1"/>
              <a:t>consumers</a:t>
            </a:r>
            <a:r>
              <a:rPr lang="fr-FR" sz="2800" dirty="0"/>
              <a:t> </a:t>
            </a:r>
            <a:r>
              <a:rPr lang="fr-FR" sz="2800" dirty="0" err="1"/>
              <a:t>into</a:t>
            </a:r>
            <a:r>
              <a:rPr lang="fr-FR" sz="2800" dirty="0"/>
              <a:t> </a:t>
            </a:r>
            <a:r>
              <a:rPr lang="fr-FR" sz="2800" dirty="0" err="1"/>
              <a:t>buying</a:t>
            </a:r>
            <a:r>
              <a:rPr lang="fr-FR" sz="2800" dirty="0"/>
              <a:t> a </a:t>
            </a:r>
            <a:r>
              <a:rPr lang="fr-FR" sz="2800" dirty="0" err="1"/>
              <a:t>product</a:t>
            </a:r>
            <a:r>
              <a:rPr lang="fr-FR" sz="2800" dirty="0"/>
              <a:t> </a:t>
            </a:r>
            <a:r>
              <a:rPr lang="fr-FR" sz="2800" dirty="0" err="1"/>
              <a:t>they</a:t>
            </a:r>
            <a:r>
              <a:rPr lang="fr-FR" sz="2800" dirty="0"/>
              <a:t> </a:t>
            </a:r>
            <a:r>
              <a:rPr lang="fr-FR" sz="2800" dirty="0" err="1"/>
              <a:t>would</a:t>
            </a:r>
            <a:r>
              <a:rPr lang="fr-FR" sz="2800" dirty="0"/>
              <a:t> not tend to </a:t>
            </a:r>
            <a:r>
              <a:rPr lang="fr-FR" sz="2800" dirty="0" err="1"/>
              <a:t>buy</a:t>
            </a:r>
            <a:r>
              <a:rPr lang="fr-FR" sz="2800" dirty="0"/>
              <a:t> as </a:t>
            </a:r>
            <a:r>
              <a:rPr lang="fr-FR" sz="2800" dirty="0" err="1"/>
              <a:t>it</a:t>
            </a:r>
            <a:r>
              <a:rPr lang="fr-FR" sz="2800" dirty="0"/>
              <a:t> </a:t>
            </a:r>
            <a:r>
              <a:rPr lang="fr-FR" sz="2800" dirty="0" err="1"/>
              <a:t>is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r>
              <a:rPr lang="fr-FR" sz="2800" dirty="0">
                <a:ea typeface="+mn-lt"/>
                <a:cs typeface="+mn-lt"/>
              </a:rPr>
              <a:t>The process 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saves</a:t>
            </a:r>
            <a:r>
              <a:rPr lang="fr-FR" sz="2800" dirty="0">
                <a:ea typeface="+mn-lt"/>
                <a:cs typeface="+mn-lt"/>
              </a:rPr>
              <a:t> the textile </a:t>
            </a:r>
            <a:r>
              <a:rPr lang="fr-FR" sz="2800" dirty="0" err="1">
                <a:ea typeface="+mn-lt"/>
                <a:cs typeface="+mn-lt"/>
              </a:rPr>
              <a:t>material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from</a:t>
            </a:r>
            <a:r>
              <a:rPr lang="fr-FR" sz="2800" dirty="0">
                <a:ea typeface="+mn-lt"/>
                <a:cs typeface="+mn-lt"/>
              </a:rPr>
              <a:t> the </a:t>
            </a:r>
            <a:r>
              <a:rPr lang="fr-FR" sz="2800" dirty="0" err="1">
                <a:ea typeface="+mn-lt"/>
                <a:cs typeface="+mn-lt"/>
              </a:rPr>
              <a:t>rubbish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transforming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it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into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something</a:t>
            </a:r>
            <a:r>
              <a:rPr lang="fr-FR" sz="2800" dirty="0">
                <a:ea typeface="+mn-lt"/>
                <a:cs typeface="+mn-lt"/>
              </a:rPr>
              <a:t> new.</a:t>
            </a:r>
          </a:p>
          <a:p>
            <a:pPr algn="ctr"/>
            <a:endParaRPr lang="fr-FR" sz="2800" dirty="0">
              <a:latin typeface="Calibri" panose="020F0502020204030204"/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Ensuring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 the </a:t>
            </a:r>
            <a:r>
              <a:rPr lang="fr-FR" sz="2800" dirty="0" err="1">
                <a:ea typeface="+mn-lt"/>
                <a:cs typeface="+mn-lt"/>
              </a:rPr>
              <a:t>way</a:t>
            </a:r>
            <a:r>
              <a:rPr lang="fr-FR" sz="2800" dirty="0">
                <a:ea typeface="+mn-lt"/>
                <a:cs typeface="+mn-lt"/>
              </a:rPr>
              <a:t> a </a:t>
            </a:r>
            <a:r>
              <a:rPr lang="fr-FR" sz="2800" dirty="0" err="1">
                <a:ea typeface="+mn-lt"/>
                <a:cs typeface="+mn-lt"/>
              </a:rPr>
              <a:t>product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 made 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ecological</a:t>
            </a:r>
            <a:r>
              <a:rPr lang="fr-FR" sz="280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061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3CBE72A1-D6D6-5516-FDB3-99C65EE98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7DC8032-21CF-5756-205F-5B254E4ADBAE}"/>
              </a:ext>
            </a:extLst>
          </p:cNvPr>
          <p:cNvSpPr txBox="1"/>
          <p:nvPr/>
        </p:nvSpPr>
        <p:spPr>
          <a:xfrm>
            <a:off x="833120" y="1339041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Upcycling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3ECD53BD-26FF-63DB-A759-1DB2843F51D2}"/>
              </a:ext>
            </a:extLst>
          </p:cNvPr>
          <p:cNvSpPr txBox="1"/>
          <p:nvPr/>
        </p:nvSpPr>
        <p:spPr>
          <a:xfrm>
            <a:off x="3524249" y="7027505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BFFBDF16-A7F2-2FAF-8058-2FE8B31A5767}"/>
              </a:ext>
            </a:extLst>
          </p:cNvPr>
          <p:cNvSpPr txBox="1"/>
          <p:nvPr/>
        </p:nvSpPr>
        <p:spPr>
          <a:xfrm>
            <a:off x="907586" y="2333830"/>
            <a:ext cx="5621342" cy="43396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endParaRPr lang="it-IT" dirty="0">
              <a:ea typeface="+mn-lt"/>
              <a:cs typeface="+mn-lt"/>
            </a:endParaRPr>
          </a:p>
          <a:p>
            <a:pPr algn="ctr"/>
            <a:endParaRPr lang="fr-FR" sz="2800" dirty="0">
              <a:ea typeface="+mn-lt"/>
              <a:cs typeface="+mn-lt"/>
            </a:endParaRPr>
          </a:p>
          <a:p>
            <a:pPr algn="ctr"/>
            <a:r>
              <a:rPr lang="fr-FR" sz="2800" dirty="0">
                <a:ea typeface="+mn-lt"/>
                <a:cs typeface="+mn-lt"/>
              </a:rPr>
              <a:t>The process 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saves</a:t>
            </a:r>
            <a:r>
              <a:rPr lang="fr-FR" sz="2800" dirty="0">
                <a:ea typeface="+mn-lt"/>
                <a:cs typeface="+mn-lt"/>
              </a:rPr>
              <a:t> the textile </a:t>
            </a:r>
            <a:r>
              <a:rPr lang="fr-FR" sz="2800" dirty="0" err="1">
                <a:ea typeface="+mn-lt"/>
                <a:cs typeface="+mn-lt"/>
              </a:rPr>
              <a:t>material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from</a:t>
            </a:r>
            <a:r>
              <a:rPr lang="fr-FR" sz="2800" dirty="0">
                <a:ea typeface="+mn-lt"/>
                <a:cs typeface="+mn-lt"/>
              </a:rPr>
              <a:t> the </a:t>
            </a:r>
            <a:r>
              <a:rPr lang="fr-FR" sz="2800" dirty="0" err="1">
                <a:ea typeface="+mn-lt"/>
                <a:cs typeface="+mn-lt"/>
              </a:rPr>
              <a:t>rubbish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transforming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it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into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something</a:t>
            </a:r>
            <a:r>
              <a:rPr lang="fr-FR" sz="2800" dirty="0">
                <a:ea typeface="+mn-lt"/>
                <a:cs typeface="+mn-lt"/>
              </a:rPr>
              <a:t> new </a:t>
            </a:r>
            <a:r>
              <a:rPr lang="fr-FR" sz="2800" dirty="0" err="1">
                <a:ea typeface="+mn-lt"/>
                <a:cs typeface="+mn-lt"/>
              </a:rPr>
              <a:t>with</a:t>
            </a:r>
            <a:r>
              <a:rPr lang="fr-FR" sz="2800" dirty="0">
                <a:ea typeface="+mn-lt"/>
                <a:cs typeface="+mn-lt"/>
              </a:rPr>
              <a:t> an </a:t>
            </a:r>
            <a:r>
              <a:rPr lang="fr-FR" sz="2800" dirty="0" err="1">
                <a:ea typeface="+mn-lt"/>
                <a:cs typeface="+mn-lt"/>
              </a:rPr>
              <a:t>even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greater</a:t>
            </a:r>
            <a:r>
              <a:rPr lang="fr-FR" sz="2800" dirty="0">
                <a:ea typeface="+mn-lt"/>
                <a:cs typeface="+mn-lt"/>
              </a:rPr>
              <a:t> value. </a:t>
            </a:r>
            <a:r>
              <a:rPr lang="fr-FR" sz="2800" dirty="0" err="1">
                <a:ea typeface="+mn-lt"/>
                <a:cs typeface="+mn-lt"/>
              </a:rPr>
              <a:t>Some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creativity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needed</a:t>
            </a:r>
            <a:r>
              <a:rPr lang="fr-FR" sz="2800" dirty="0">
                <a:ea typeface="+mn-lt"/>
                <a:cs typeface="+mn-lt"/>
              </a:rPr>
              <a:t> but </a:t>
            </a:r>
            <a:r>
              <a:rPr lang="fr-FR" sz="2800" dirty="0" err="1">
                <a:ea typeface="+mn-lt"/>
                <a:cs typeface="+mn-lt"/>
              </a:rPr>
              <a:t>it's</a:t>
            </a:r>
            <a:r>
              <a:rPr lang="fr-FR" sz="2800" dirty="0">
                <a:ea typeface="+mn-lt"/>
                <a:cs typeface="+mn-lt"/>
              </a:rPr>
              <a:t> a </a:t>
            </a:r>
            <a:r>
              <a:rPr lang="fr-FR" sz="2800" dirty="0" err="1">
                <a:ea typeface="+mn-lt"/>
                <a:cs typeface="+mn-lt"/>
              </a:rPr>
              <a:t>great</a:t>
            </a:r>
            <a:r>
              <a:rPr lang="fr-FR" sz="2800" dirty="0">
                <a:ea typeface="+mn-lt"/>
                <a:cs typeface="+mn-lt"/>
              </a:rPr>
              <a:t> substitute of </a:t>
            </a:r>
            <a:r>
              <a:rPr lang="fr-FR" sz="2800" dirty="0" err="1">
                <a:ea typeface="+mn-lt"/>
                <a:cs typeface="+mn-lt"/>
              </a:rPr>
              <a:t>producting</a:t>
            </a:r>
            <a:r>
              <a:rPr lang="fr-FR" sz="2800" dirty="0">
                <a:ea typeface="+mn-lt"/>
                <a:cs typeface="+mn-lt"/>
              </a:rPr>
              <a:t> new </a:t>
            </a:r>
            <a:r>
              <a:rPr lang="fr-FR" sz="2800" dirty="0" err="1">
                <a:ea typeface="+mn-lt"/>
                <a:cs typeface="+mn-lt"/>
              </a:rPr>
              <a:t>products</a:t>
            </a:r>
            <a:r>
              <a:rPr lang="fr-FR" sz="2800" dirty="0">
                <a:ea typeface="+mn-lt"/>
                <a:cs typeface="+mn-lt"/>
              </a:rPr>
              <a:t>. </a:t>
            </a:r>
            <a:r>
              <a:rPr lang="fr-FR" sz="2800" dirty="0" err="1">
                <a:ea typeface="+mn-lt"/>
                <a:cs typeface="+mn-lt"/>
              </a:rPr>
              <a:t>It's</a:t>
            </a:r>
            <a:r>
              <a:rPr lang="fr-FR" sz="2800" dirty="0">
                <a:ea typeface="+mn-lt"/>
                <a:cs typeface="+mn-lt"/>
              </a:rPr>
              <a:t> a </a:t>
            </a:r>
            <a:r>
              <a:rPr lang="fr-FR" sz="2800" dirty="0" err="1">
                <a:ea typeface="+mn-lt"/>
                <a:cs typeface="+mn-lt"/>
              </a:rPr>
              <a:t>greener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way</a:t>
            </a:r>
            <a:r>
              <a:rPr lang="fr-FR" sz="2800" dirty="0">
                <a:ea typeface="+mn-lt"/>
                <a:cs typeface="+mn-lt"/>
              </a:rPr>
              <a:t> of </a:t>
            </a:r>
            <a:r>
              <a:rPr lang="fr-FR" sz="2800" dirty="0" err="1">
                <a:ea typeface="+mn-lt"/>
                <a:cs typeface="+mn-lt"/>
              </a:rPr>
              <a:t>transforming</a:t>
            </a:r>
            <a:r>
              <a:rPr lang="fr-FR" sz="2800" dirty="0">
                <a:ea typeface="+mn-lt"/>
                <a:cs typeface="+mn-lt"/>
              </a:rPr>
              <a:t>.</a:t>
            </a:r>
            <a:endParaRPr lang="it-IT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0574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F117C77-BEB7-93A9-C432-FEE5093DF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7F9E6C5-1ED7-C98F-16D8-50A4F63791C9}"/>
              </a:ext>
            </a:extLst>
          </p:cNvPr>
          <p:cNvSpPr txBox="1"/>
          <p:nvPr/>
        </p:nvSpPr>
        <p:spPr>
          <a:xfrm>
            <a:off x="833120" y="1372562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Minimal </a:t>
            </a:r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approach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79407358-F1B5-6132-898A-4DFAD2C8252D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AEB9D0F8-22B5-1056-E039-A2C1D75F2797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 err="1"/>
              <a:t>Identifying</a:t>
            </a:r>
            <a:r>
              <a:rPr lang="fr-FR" sz="2800" dirty="0"/>
              <a:t> </a:t>
            </a:r>
            <a:r>
              <a:rPr lang="fr-FR" sz="2800" dirty="0" err="1"/>
              <a:t>what</a:t>
            </a:r>
            <a:r>
              <a:rPr lang="fr-FR" sz="2800" dirty="0"/>
              <a:t> </a:t>
            </a:r>
            <a:r>
              <a:rPr lang="fr-FR" sz="2800" dirty="0" err="1"/>
              <a:t>is</a:t>
            </a:r>
            <a:r>
              <a:rPr lang="fr-FR" sz="2800" dirty="0"/>
              <a:t> </a:t>
            </a:r>
            <a:r>
              <a:rPr lang="fr-FR" sz="2800" dirty="0" err="1"/>
              <a:t>truly</a:t>
            </a:r>
            <a:r>
              <a:rPr lang="fr-FR" sz="2800" dirty="0"/>
              <a:t> essential, </a:t>
            </a:r>
            <a:r>
              <a:rPr lang="fr-FR" sz="2800" dirty="0" err="1"/>
              <a:t>removing</a:t>
            </a:r>
            <a:r>
              <a:rPr lang="fr-FR" sz="2800" dirty="0"/>
              <a:t> and </a:t>
            </a:r>
            <a:r>
              <a:rPr lang="fr-FR" sz="2800" dirty="0" err="1"/>
              <a:t>avoiding</a:t>
            </a:r>
            <a:r>
              <a:rPr lang="fr-FR" sz="2800" dirty="0"/>
              <a:t> </a:t>
            </a:r>
            <a:r>
              <a:rPr lang="fr-FR" sz="2800" dirty="0" err="1"/>
              <a:t>unnecessary</a:t>
            </a:r>
            <a:r>
              <a:rPr lang="fr-FR" sz="2800" dirty="0"/>
              <a:t> items, </a:t>
            </a:r>
            <a:r>
              <a:rPr lang="fr-FR" sz="2800" dirty="0" err="1"/>
              <a:t>while</a:t>
            </a:r>
            <a:r>
              <a:rPr lang="fr-FR" sz="2800" dirty="0"/>
              <a:t> </a:t>
            </a:r>
            <a:r>
              <a:rPr lang="fr-FR" sz="2800" dirty="0" err="1"/>
              <a:t>thinking</a:t>
            </a:r>
            <a:r>
              <a:rPr lang="fr-FR" sz="2800" dirty="0"/>
              <a:t> about the value of </a:t>
            </a:r>
            <a:r>
              <a:rPr lang="fr-FR" sz="2800" dirty="0" err="1"/>
              <a:t>belongings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r>
              <a:rPr lang="fr-FR" sz="2800" dirty="0" err="1">
                <a:ea typeface="+mn-lt"/>
                <a:cs typeface="+mn-lt"/>
              </a:rPr>
              <a:t>Harmful</a:t>
            </a:r>
            <a:r>
              <a:rPr lang="fr-FR" sz="2800" dirty="0">
                <a:ea typeface="+mn-lt"/>
                <a:cs typeface="+mn-lt"/>
              </a:rPr>
              <a:t> to the </a:t>
            </a:r>
            <a:r>
              <a:rPr lang="fr-FR" sz="2800" dirty="0" err="1">
                <a:ea typeface="+mn-lt"/>
                <a:cs typeface="+mn-lt"/>
              </a:rPr>
              <a:t>environment</a:t>
            </a:r>
            <a:r>
              <a:rPr lang="fr-FR" sz="2800" dirty="0">
                <a:ea typeface="+mn-lt"/>
                <a:cs typeface="+mn-lt"/>
              </a:rPr>
              <a:t> and animal </a:t>
            </a:r>
            <a:r>
              <a:rPr lang="fr-FR" sz="2800" dirty="0" err="1">
                <a:ea typeface="+mn-lt"/>
                <a:cs typeface="+mn-lt"/>
              </a:rPr>
              <a:t>health</a:t>
            </a:r>
            <a:r>
              <a:rPr lang="fr-FR" sz="2800" dirty="0">
                <a:ea typeface="+mn-lt"/>
                <a:cs typeface="+mn-lt"/>
              </a:rPr>
              <a:t>.</a:t>
            </a:r>
          </a:p>
          <a:p>
            <a:pPr algn="ctr"/>
            <a:endParaRPr lang="fr-FR" sz="2800" dirty="0">
              <a:latin typeface="Calibri" panose="020F0502020204030204"/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Ensuring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 the </a:t>
            </a:r>
            <a:r>
              <a:rPr lang="fr-FR" sz="2800" dirty="0" err="1">
                <a:ea typeface="+mn-lt"/>
                <a:cs typeface="+mn-lt"/>
              </a:rPr>
              <a:t>way</a:t>
            </a:r>
            <a:r>
              <a:rPr lang="fr-FR" sz="2800" dirty="0">
                <a:ea typeface="+mn-lt"/>
                <a:cs typeface="+mn-lt"/>
              </a:rPr>
              <a:t> a </a:t>
            </a:r>
            <a:r>
              <a:rPr lang="fr-FR" sz="2800" dirty="0" err="1">
                <a:ea typeface="+mn-lt"/>
                <a:cs typeface="+mn-lt"/>
              </a:rPr>
              <a:t>product</a:t>
            </a:r>
            <a:r>
              <a:rPr lang="fr-FR" sz="2800" dirty="0">
                <a:ea typeface="+mn-lt"/>
                <a:cs typeface="+mn-lt"/>
              </a:rPr>
              <a:t> 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 made 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ecological</a:t>
            </a:r>
            <a:r>
              <a:rPr lang="fr-FR" sz="280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5285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F117C77-BEB7-93A9-C432-FEE5093DF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7F9E6C5-1ED7-C98F-16D8-50A4F63791C9}"/>
              </a:ext>
            </a:extLst>
          </p:cNvPr>
          <p:cNvSpPr txBox="1"/>
          <p:nvPr/>
        </p:nvSpPr>
        <p:spPr>
          <a:xfrm>
            <a:off x="833120" y="1372562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Minimal </a:t>
            </a:r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approach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79407358-F1B5-6132-898A-4DFAD2C8252D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AEB9D0F8-22B5-1056-E039-A2C1D75F2797}"/>
              </a:ext>
            </a:extLst>
          </p:cNvPr>
          <p:cNvSpPr txBox="1"/>
          <p:nvPr/>
        </p:nvSpPr>
        <p:spPr>
          <a:xfrm>
            <a:off x="751156" y="2345004"/>
            <a:ext cx="592328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endParaRPr lang="fr-FR" sz="2800" dirty="0"/>
          </a:p>
          <a:p>
            <a:pPr algn="ctr"/>
            <a:endParaRPr lang="fr-FR" sz="2800" dirty="0"/>
          </a:p>
          <a:p>
            <a:pPr algn="ctr"/>
            <a:r>
              <a:rPr lang="fr-FR" sz="2800" dirty="0" err="1"/>
              <a:t>Identifying</a:t>
            </a:r>
            <a:r>
              <a:rPr lang="fr-FR" sz="2800" dirty="0"/>
              <a:t> </a:t>
            </a:r>
            <a:r>
              <a:rPr lang="fr-FR" sz="2800" dirty="0" err="1"/>
              <a:t>what</a:t>
            </a:r>
            <a:r>
              <a:rPr lang="fr-FR" sz="2800" dirty="0"/>
              <a:t> </a:t>
            </a:r>
            <a:r>
              <a:rPr lang="fr-FR" sz="2800" dirty="0" err="1"/>
              <a:t>is</a:t>
            </a:r>
            <a:r>
              <a:rPr lang="fr-FR" sz="2800" dirty="0"/>
              <a:t> </a:t>
            </a:r>
            <a:r>
              <a:rPr lang="fr-FR" sz="2800" dirty="0" err="1"/>
              <a:t>truly</a:t>
            </a:r>
            <a:r>
              <a:rPr lang="fr-FR" sz="2800" dirty="0"/>
              <a:t> essential, </a:t>
            </a:r>
            <a:r>
              <a:rPr lang="fr-FR" sz="2800" dirty="0" err="1"/>
              <a:t>removing</a:t>
            </a:r>
            <a:r>
              <a:rPr lang="fr-FR" sz="2800" dirty="0"/>
              <a:t> and </a:t>
            </a:r>
            <a:r>
              <a:rPr lang="fr-FR" sz="2800" dirty="0" err="1"/>
              <a:t>avoiding</a:t>
            </a:r>
            <a:r>
              <a:rPr lang="fr-FR" sz="2800" dirty="0"/>
              <a:t> </a:t>
            </a:r>
            <a:r>
              <a:rPr lang="fr-FR" sz="2800" dirty="0" err="1"/>
              <a:t>unnecessary</a:t>
            </a:r>
            <a:r>
              <a:rPr lang="fr-FR" sz="2800" dirty="0"/>
              <a:t> items, </a:t>
            </a:r>
            <a:r>
              <a:rPr lang="fr-FR" sz="2800" dirty="0" err="1"/>
              <a:t>while</a:t>
            </a:r>
            <a:r>
              <a:rPr lang="fr-FR" sz="2800" dirty="0"/>
              <a:t> </a:t>
            </a:r>
            <a:r>
              <a:rPr lang="fr-FR" sz="2800" dirty="0" err="1"/>
              <a:t>thinking</a:t>
            </a:r>
            <a:r>
              <a:rPr lang="fr-FR" sz="2800" dirty="0"/>
              <a:t> about the value of </a:t>
            </a:r>
            <a:r>
              <a:rPr lang="fr-FR" sz="2800" dirty="0" err="1"/>
              <a:t>belongings</a:t>
            </a:r>
            <a:r>
              <a:rPr lang="fr-FR" sz="2800" dirty="0"/>
              <a:t>.</a:t>
            </a:r>
            <a:endParaRPr lang="fr-FR" sz="2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109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79BA74FD-0E41-9F91-CC65-97DBBC310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2E9CE21-C8D9-FBD5-B366-DBEBA2F0835C}"/>
              </a:ext>
            </a:extLst>
          </p:cNvPr>
          <p:cNvSpPr txBox="1"/>
          <p:nvPr/>
        </p:nvSpPr>
        <p:spPr>
          <a:xfrm>
            <a:off x="833120" y="139490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Overconsumption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1FEA3E81-C4FA-3D17-9C6F-358C7ECBB37F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0" name="ZoneTexte 7">
            <a:extLst>
              <a:ext uri="{FF2B5EF4-FFF2-40B4-BE49-F238E27FC236}">
                <a16:creationId xmlns:a16="http://schemas.microsoft.com/office/drawing/2014/main" id="{8E6D29B0-DBA6-AA5A-1E57-ADCD4D5BC300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 err="1"/>
              <a:t>Consuming</a:t>
            </a:r>
            <a:r>
              <a:rPr lang="fr-FR" sz="2800" dirty="0"/>
              <a:t> more </a:t>
            </a:r>
            <a:r>
              <a:rPr lang="fr-FR" sz="2800" dirty="0" err="1"/>
              <a:t>than</a:t>
            </a:r>
            <a:r>
              <a:rPr lang="fr-FR" sz="2800" dirty="0"/>
              <a:t> </a:t>
            </a:r>
            <a:r>
              <a:rPr lang="fr-FR" sz="2800" dirty="0" err="1"/>
              <a:t>what</a:t>
            </a:r>
            <a:r>
              <a:rPr lang="fr-FR" sz="2800" dirty="0"/>
              <a:t> one </a:t>
            </a:r>
            <a:r>
              <a:rPr lang="fr-FR" sz="2800" dirty="0" err="1"/>
              <a:t>actually</a:t>
            </a:r>
            <a:r>
              <a:rPr lang="fr-FR" sz="2800" dirty="0"/>
              <a:t> </a:t>
            </a:r>
            <a:r>
              <a:rPr lang="fr-FR" sz="2800" dirty="0" err="1"/>
              <a:t>needs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r>
              <a:rPr lang="fr-FR" sz="2800" dirty="0">
                <a:ea typeface="+mn-lt"/>
                <a:cs typeface="+mn-lt"/>
              </a:rPr>
              <a:t>A production and </a:t>
            </a:r>
            <a:r>
              <a:rPr lang="fr-FR" sz="2800" dirty="0" err="1">
                <a:ea typeface="+mn-lt"/>
                <a:cs typeface="+mn-lt"/>
              </a:rPr>
              <a:t>consumption</a:t>
            </a:r>
            <a:r>
              <a:rPr lang="fr-FR" sz="2800" dirty="0">
                <a:ea typeface="+mn-lt"/>
                <a:cs typeface="+mn-lt"/>
              </a:rPr>
              <a:t> model 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is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respectful</a:t>
            </a:r>
            <a:r>
              <a:rPr lang="fr-FR" sz="2800" dirty="0">
                <a:ea typeface="+mn-lt"/>
                <a:cs typeface="+mn-lt"/>
              </a:rPr>
              <a:t> of the </a:t>
            </a:r>
            <a:r>
              <a:rPr lang="fr-FR" sz="2800" dirty="0" err="1">
                <a:ea typeface="+mn-lt"/>
                <a:cs typeface="+mn-lt"/>
              </a:rPr>
              <a:t>environment</a:t>
            </a:r>
            <a:r>
              <a:rPr lang="fr-FR" sz="2800" dirty="0">
                <a:ea typeface="+mn-lt"/>
                <a:cs typeface="+mn-lt"/>
              </a:rPr>
              <a:t>.</a:t>
            </a:r>
          </a:p>
          <a:p>
            <a:pPr algn="ctr"/>
            <a:endParaRPr lang="fr-FR" sz="2800" dirty="0">
              <a:latin typeface="Calibri" panose="020F0502020204030204"/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 </a:t>
            </a:r>
            <a:r>
              <a:rPr lang="fr-FR" sz="2800" dirty="0" err="1">
                <a:ea typeface="Calibri"/>
                <a:cs typeface="Calibri"/>
              </a:rPr>
              <a:t>Environmentally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friendly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ensuring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wellbeing</a:t>
            </a:r>
            <a:r>
              <a:rPr lang="fr-FR" sz="2800" dirty="0">
                <a:ea typeface="Calibri"/>
                <a:cs typeface="Calibri"/>
              </a:rPr>
              <a:t> of local </a:t>
            </a:r>
            <a:r>
              <a:rPr lang="fr-FR" sz="2800" dirty="0" err="1">
                <a:ea typeface="Calibri"/>
                <a:cs typeface="Calibri"/>
              </a:rPr>
              <a:t>communities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workers</a:t>
            </a:r>
            <a:r>
              <a:rPr lang="fr-FR" sz="2800" dirty="0">
                <a:ea typeface="Calibri"/>
                <a:cs typeface="Calibri"/>
              </a:rPr>
              <a:t>.</a:t>
            </a:r>
            <a:endParaRPr lang="fr-FR" sz="2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9929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79BA74FD-0E41-9F91-CC65-97DBBC310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2E9CE21-C8D9-FBD5-B366-DBEBA2F0835C}"/>
              </a:ext>
            </a:extLst>
          </p:cNvPr>
          <p:cNvSpPr txBox="1"/>
          <p:nvPr/>
        </p:nvSpPr>
        <p:spPr>
          <a:xfrm>
            <a:off x="833120" y="139490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Overconsumption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1FEA3E81-C4FA-3D17-9C6F-358C7ECBB37F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0" name="ZoneTexte 7">
            <a:extLst>
              <a:ext uri="{FF2B5EF4-FFF2-40B4-BE49-F238E27FC236}">
                <a16:creationId xmlns:a16="http://schemas.microsoft.com/office/drawing/2014/main" id="{8E6D29B0-DBA6-AA5A-1E57-ADCD4D5BC300}"/>
              </a:ext>
            </a:extLst>
          </p:cNvPr>
          <p:cNvSpPr txBox="1"/>
          <p:nvPr/>
        </p:nvSpPr>
        <p:spPr>
          <a:xfrm>
            <a:off x="751156" y="2345004"/>
            <a:ext cx="592328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endParaRPr lang="fr-FR" sz="2800" dirty="0"/>
          </a:p>
          <a:p>
            <a:pPr algn="ctr"/>
            <a:endParaRPr lang="fr-FR" sz="2800" dirty="0"/>
          </a:p>
          <a:p>
            <a:pPr algn="ctr"/>
            <a:r>
              <a:rPr lang="fr-FR" sz="2800" dirty="0" err="1"/>
              <a:t>Consuming</a:t>
            </a:r>
            <a:r>
              <a:rPr lang="fr-FR" sz="2800" dirty="0"/>
              <a:t> more </a:t>
            </a:r>
            <a:r>
              <a:rPr lang="fr-FR" sz="2800" dirty="0" err="1"/>
              <a:t>than</a:t>
            </a:r>
            <a:r>
              <a:rPr lang="fr-FR" sz="2800" dirty="0"/>
              <a:t> </a:t>
            </a:r>
            <a:r>
              <a:rPr lang="fr-FR" sz="2800" dirty="0" err="1"/>
              <a:t>what</a:t>
            </a:r>
            <a:r>
              <a:rPr lang="fr-FR" sz="2800" dirty="0"/>
              <a:t> one </a:t>
            </a:r>
            <a:r>
              <a:rPr lang="fr-FR" sz="2800" dirty="0" err="1"/>
              <a:t>actually</a:t>
            </a:r>
            <a:r>
              <a:rPr lang="fr-FR" sz="2800" dirty="0"/>
              <a:t> </a:t>
            </a:r>
            <a:r>
              <a:rPr lang="fr-FR" sz="2800" dirty="0" err="1"/>
              <a:t>needs</a:t>
            </a:r>
            <a:r>
              <a:rPr lang="fr-FR" sz="2800" dirty="0"/>
              <a:t>. This </a:t>
            </a:r>
            <a:r>
              <a:rPr lang="fr-FR" sz="2800" dirty="0" err="1"/>
              <a:t>applies</a:t>
            </a:r>
            <a:r>
              <a:rPr lang="fr-FR" sz="2800" dirty="0"/>
              <a:t> to all </a:t>
            </a:r>
            <a:r>
              <a:rPr lang="fr-FR" sz="2800" dirty="0" err="1"/>
              <a:t>sectors</a:t>
            </a:r>
            <a:r>
              <a:rPr lang="fr-FR" sz="2800" dirty="0"/>
              <a:t> and </a:t>
            </a:r>
            <a:r>
              <a:rPr lang="fr-FR" sz="2800" dirty="0" err="1"/>
              <a:t>is</a:t>
            </a:r>
            <a:r>
              <a:rPr lang="fr-FR" sz="2800" dirty="0"/>
              <a:t> </a:t>
            </a:r>
            <a:r>
              <a:rPr lang="fr-FR" sz="2800" dirty="0" err="1"/>
              <a:t>greatly</a:t>
            </a:r>
            <a:r>
              <a:rPr lang="fr-FR" sz="2800" dirty="0"/>
              <a:t> due to </a:t>
            </a:r>
            <a:r>
              <a:rPr lang="fr-FR" sz="2800" dirty="0" err="1"/>
              <a:t>planned</a:t>
            </a:r>
            <a:r>
              <a:rPr lang="fr-FR" sz="2800" dirty="0"/>
              <a:t> obsolescence and </a:t>
            </a:r>
            <a:r>
              <a:rPr lang="fr-FR" sz="2800" dirty="0" err="1"/>
              <a:t>higher</a:t>
            </a:r>
            <a:r>
              <a:rPr lang="fr-FR" sz="2800" dirty="0"/>
              <a:t> living standards. Over-</a:t>
            </a:r>
            <a:r>
              <a:rPr lang="fr-FR" sz="2800" dirty="0" err="1"/>
              <a:t>consumption</a:t>
            </a:r>
            <a:r>
              <a:rPr lang="fr-FR" sz="2800" dirty="0"/>
              <a:t> leads to the over-exploitation of </a:t>
            </a:r>
            <a:r>
              <a:rPr lang="fr-FR" sz="2800" dirty="0" err="1"/>
              <a:t>natural</a:t>
            </a:r>
            <a:r>
              <a:rPr lang="fr-FR" sz="2800" dirty="0"/>
              <a:t> </a:t>
            </a:r>
            <a:r>
              <a:rPr lang="fr-FR" sz="2800" dirty="0" err="1"/>
              <a:t>resources</a:t>
            </a:r>
            <a:r>
              <a:rPr lang="fr-FR" sz="2800" dirty="0"/>
              <a:t>.</a:t>
            </a:r>
            <a:endParaRPr lang="fr-FR" sz="2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34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D2DE2323-0327-8271-5899-C5DB809588A6}"/>
              </a:ext>
            </a:extLst>
          </p:cNvPr>
          <p:cNvSpPr txBox="1"/>
          <p:nvPr/>
        </p:nvSpPr>
        <p:spPr>
          <a:xfrm>
            <a:off x="833120" y="1953587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Eco-design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2A5EB1F-C3E5-3D0B-459E-4CBA472760D6}"/>
              </a:ext>
            </a:extLst>
          </p:cNvPr>
          <p:cNvSpPr txBox="1"/>
          <p:nvPr/>
        </p:nvSpPr>
        <p:spPr>
          <a:xfrm>
            <a:off x="833120" y="2735907"/>
            <a:ext cx="592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B050"/>
                </a:solidFill>
                <a:latin typeface="Love Ya Like A Sister" panose="02000000000000000000" pitchFamily="2" charset="0"/>
              </a:rPr>
              <a:t>xxxxx</a:t>
            </a:r>
            <a:endParaRPr lang="fr-BE" sz="3200" dirty="0">
              <a:solidFill>
                <a:srgbClr val="00B05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A519647-3991-F4CA-EEFB-0DCD040A9F64}"/>
              </a:ext>
            </a:extLst>
          </p:cNvPr>
          <p:cNvSpPr txBox="1"/>
          <p:nvPr/>
        </p:nvSpPr>
        <p:spPr>
          <a:xfrm>
            <a:off x="818197" y="3518227"/>
            <a:ext cx="5923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/>
              <a:t>xxxxx</a:t>
            </a:r>
            <a:endParaRPr lang="fr-BE" sz="2800" dirty="0"/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B313E81F-D179-DAE6-150A-2AC6B5903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5" name="ZoneTexte 5">
            <a:extLst>
              <a:ext uri="{FF2B5EF4-FFF2-40B4-BE49-F238E27FC236}">
                <a16:creationId xmlns:a16="http://schemas.microsoft.com/office/drawing/2014/main" id="{6F8F932D-E2F7-630C-8CD1-112629A80D52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5">
            <a:extLst>
              <a:ext uri="{FF2B5EF4-FFF2-40B4-BE49-F238E27FC236}">
                <a16:creationId xmlns:a16="http://schemas.microsoft.com/office/drawing/2014/main" id="{67F68A45-942C-A404-A5C5-C49FF4DE13F0}"/>
              </a:ext>
            </a:extLst>
          </p:cNvPr>
          <p:cNvSpPr txBox="1"/>
          <p:nvPr/>
        </p:nvSpPr>
        <p:spPr>
          <a:xfrm>
            <a:off x="985520" y="1379706"/>
            <a:ext cx="59232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/>
              </a:rPr>
              <a:t>Eco-design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0D00143F-107A-7642-774C-8D7832BB2DB0}"/>
              </a:ext>
            </a:extLst>
          </p:cNvPr>
          <p:cNvSpPr txBox="1"/>
          <p:nvPr/>
        </p:nvSpPr>
        <p:spPr>
          <a:xfrm>
            <a:off x="751156" y="2345004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/>
              <a:t>Plastic </a:t>
            </a:r>
            <a:r>
              <a:rPr lang="fr-FR" sz="2800" dirty="0" err="1"/>
              <a:t>pieces</a:t>
            </a:r>
            <a:r>
              <a:rPr lang="fr-FR" sz="2800" dirty="0"/>
              <a:t> </a:t>
            </a:r>
            <a:r>
              <a:rPr lang="fr-FR" sz="2800" dirty="0" err="1"/>
              <a:t>smaller</a:t>
            </a:r>
            <a:r>
              <a:rPr lang="fr-FR" sz="2800" dirty="0"/>
              <a:t> </a:t>
            </a:r>
            <a:r>
              <a:rPr lang="fr-FR" sz="2800" dirty="0" err="1"/>
              <a:t>than</a:t>
            </a:r>
            <a:r>
              <a:rPr lang="fr-FR" sz="2800" dirty="0"/>
              <a:t> 5mm.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 </a:t>
            </a:r>
            <a:r>
              <a:rPr lang="fr-FR" sz="2800" dirty="0">
                <a:ea typeface="+mn-lt"/>
                <a:cs typeface="+mn-lt"/>
              </a:rPr>
              <a:t>The process </a:t>
            </a:r>
            <a:r>
              <a:rPr lang="fr-FR" sz="2800" dirty="0" err="1">
                <a:ea typeface="+mn-lt"/>
                <a:cs typeface="+mn-lt"/>
              </a:rPr>
              <a:t>that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saves</a:t>
            </a:r>
            <a:r>
              <a:rPr lang="fr-FR" sz="2800" dirty="0">
                <a:ea typeface="+mn-lt"/>
                <a:cs typeface="+mn-lt"/>
              </a:rPr>
              <a:t> the textile </a:t>
            </a:r>
            <a:r>
              <a:rPr lang="fr-FR" sz="2800" dirty="0" err="1">
                <a:ea typeface="+mn-lt"/>
                <a:cs typeface="+mn-lt"/>
              </a:rPr>
              <a:t>material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from</a:t>
            </a:r>
            <a:r>
              <a:rPr lang="fr-FR" sz="2800" dirty="0">
                <a:ea typeface="+mn-lt"/>
                <a:cs typeface="+mn-lt"/>
              </a:rPr>
              <a:t> the </a:t>
            </a:r>
            <a:r>
              <a:rPr lang="fr-FR" sz="2800" dirty="0" err="1">
                <a:ea typeface="+mn-lt"/>
                <a:cs typeface="+mn-lt"/>
              </a:rPr>
              <a:t>rubbishtransforming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it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into</a:t>
            </a:r>
            <a:r>
              <a:rPr lang="fr-FR" sz="2800" dirty="0">
                <a:ea typeface="+mn-lt"/>
                <a:cs typeface="+mn-lt"/>
              </a:rPr>
              <a:t> </a:t>
            </a:r>
            <a:r>
              <a:rPr lang="fr-FR" sz="2800" dirty="0" err="1">
                <a:ea typeface="+mn-lt"/>
                <a:cs typeface="+mn-lt"/>
              </a:rPr>
              <a:t>something</a:t>
            </a:r>
            <a:r>
              <a:rPr lang="fr-FR" sz="2800" dirty="0">
                <a:ea typeface="+mn-lt"/>
                <a:cs typeface="+mn-lt"/>
              </a:rPr>
              <a:t> new.</a:t>
            </a:r>
          </a:p>
          <a:p>
            <a:pPr algn="ctr"/>
            <a:endParaRPr lang="fr-FR" sz="2800" dirty="0">
              <a:latin typeface="Calibri" panose="020F0502020204030204"/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 </a:t>
            </a:r>
            <a:r>
              <a:rPr lang="fr-FR" sz="2800" dirty="0">
                <a:latin typeface="Calibri"/>
                <a:ea typeface="Calibri"/>
                <a:cs typeface="Calibri"/>
              </a:rPr>
              <a:t>The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way</a:t>
            </a:r>
            <a:r>
              <a:rPr lang="fr-FR" sz="2800" dirty="0">
                <a:latin typeface="Calibri"/>
                <a:ea typeface="Calibri"/>
                <a:cs typeface="Calibri"/>
              </a:rPr>
              <a:t> a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product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is</a:t>
            </a:r>
            <a:r>
              <a:rPr lang="fr-FR" sz="2800" dirty="0">
                <a:latin typeface="Calibri"/>
                <a:ea typeface="Calibri"/>
                <a:cs typeface="Calibri"/>
              </a:rPr>
              <a:t> made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takes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into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consideration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also</a:t>
            </a:r>
            <a:r>
              <a:rPr lang="fr-FR" sz="2800" dirty="0">
                <a:latin typeface="Calibri"/>
                <a:ea typeface="Calibri"/>
                <a:cs typeface="Calibri"/>
              </a:rPr>
              <a:t> the end of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its</a:t>
            </a:r>
            <a:r>
              <a:rPr lang="fr-FR" sz="2800" dirty="0">
                <a:latin typeface="Calibri"/>
                <a:ea typeface="Calibri"/>
                <a:cs typeface="Calibri"/>
              </a:rPr>
              <a:t> life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providing</a:t>
            </a:r>
            <a:r>
              <a:rPr lang="fr-FR" sz="2800" dirty="0">
                <a:latin typeface="Calibri"/>
                <a:ea typeface="Calibri"/>
                <a:cs typeface="Calibri"/>
              </a:rPr>
              <a:t> a solution for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its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reuse</a:t>
            </a:r>
            <a:r>
              <a:rPr lang="fr-FR" sz="2800" dirty="0">
                <a:latin typeface="Calibri"/>
                <a:ea typeface="Calibri"/>
                <a:cs typeface="Calibri"/>
              </a:rPr>
              <a:t>, or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recycling</a:t>
            </a:r>
            <a:r>
              <a:rPr lang="fr-FR" sz="2800" dirty="0">
                <a:latin typeface="Calibri"/>
                <a:ea typeface="Calibri"/>
                <a:cs typeface="Calibri"/>
              </a:rPr>
              <a:t>.</a:t>
            </a:r>
            <a:endParaRPr lang="fr-FR" sz="2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577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D7BA1892-D89E-E690-74A5-4BC17BA0B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53876EC-2099-FFC9-6E26-6C4C05A887C1}"/>
              </a:ext>
            </a:extLst>
          </p:cNvPr>
          <p:cNvSpPr txBox="1"/>
          <p:nvPr/>
        </p:nvSpPr>
        <p:spPr>
          <a:xfrm>
            <a:off x="967203" y="139490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Greenwashing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D0C3EE-AE0D-D77D-2C1B-2B955E5BFFAA}"/>
              </a:ext>
            </a:extLst>
          </p:cNvPr>
          <p:cNvSpPr txBox="1"/>
          <p:nvPr/>
        </p:nvSpPr>
        <p:spPr>
          <a:xfrm>
            <a:off x="751156" y="2590822"/>
            <a:ext cx="5923280" cy="39087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endParaRPr lang="it-IT" dirty="0">
              <a:ea typeface="Calibri"/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800" dirty="0" err="1">
                <a:ea typeface="Calibri"/>
                <a:cs typeface="Calibri"/>
              </a:rPr>
              <a:t>Promoting</a:t>
            </a:r>
            <a:r>
              <a:rPr lang="fr-FR" sz="2800" dirty="0">
                <a:ea typeface="Calibri"/>
                <a:cs typeface="Calibri"/>
              </a:rPr>
              <a:t> a </a:t>
            </a:r>
            <a:r>
              <a:rPr lang="fr-FR" sz="2800" dirty="0" err="1">
                <a:ea typeface="Calibri"/>
                <a:cs typeface="Calibri"/>
              </a:rPr>
              <a:t>conventional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product</a:t>
            </a:r>
            <a:r>
              <a:rPr lang="fr-FR" sz="2800" dirty="0">
                <a:ea typeface="Calibri"/>
                <a:cs typeface="Calibri"/>
              </a:rPr>
              <a:t> or service as </a:t>
            </a:r>
            <a:r>
              <a:rPr lang="fr-FR" sz="2800" dirty="0" err="1">
                <a:ea typeface="Calibri"/>
                <a:cs typeface="Calibri"/>
              </a:rPr>
              <a:t>environmentally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friendly</a:t>
            </a:r>
            <a:r>
              <a:rPr lang="fr-FR" sz="2800" dirty="0">
                <a:ea typeface="Calibri"/>
                <a:cs typeface="Calibri"/>
              </a:rPr>
              <a:t>, </a:t>
            </a:r>
            <a:r>
              <a:rPr lang="fr-FR" sz="2800" dirty="0" err="1">
                <a:ea typeface="Calibri"/>
                <a:cs typeface="Calibri"/>
              </a:rPr>
              <a:t>although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might</a:t>
            </a:r>
            <a:r>
              <a:rPr lang="fr-FR" sz="2800" dirty="0">
                <a:ea typeface="Calibri"/>
                <a:cs typeface="Calibri"/>
              </a:rPr>
              <a:t> not </a:t>
            </a:r>
            <a:r>
              <a:rPr lang="fr-FR" sz="2800" dirty="0" err="1">
                <a:ea typeface="Calibri"/>
                <a:cs typeface="Calibri"/>
              </a:rPr>
              <a:t>be</a:t>
            </a:r>
            <a:r>
              <a:rPr lang="fr-FR" sz="2800" dirty="0">
                <a:ea typeface="Calibri"/>
                <a:cs typeface="Calibri"/>
              </a:rPr>
              <a:t>.</a:t>
            </a:r>
            <a:endParaRPr lang="it-IT">
              <a:cs typeface="Calibri"/>
            </a:endParaRPr>
          </a:p>
          <a:p>
            <a:pPr algn="ctr"/>
            <a:r>
              <a:rPr lang="fr-FR" sz="2800" dirty="0">
                <a:ea typeface="Calibri"/>
                <a:cs typeface="Calibri"/>
              </a:rPr>
              <a:t>Greenwashing </a:t>
            </a:r>
            <a:r>
              <a:rPr lang="fr-FR" sz="2800" dirty="0" err="1">
                <a:ea typeface="Calibri"/>
                <a:cs typeface="Calibri"/>
              </a:rPr>
              <a:t>aims</a:t>
            </a:r>
            <a:r>
              <a:rPr lang="fr-FR" sz="2800" dirty="0">
                <a:ea typeface="Calibri"/>
                <a:cs typeface="Calibri"/>
              </a:rPr>
              <a:t> at </a:t>
            </a:r>
            <a:r>
              <a:rPr lang="fr-FR" sz="2800" dirty="0" err="1">
                <a:ea typeface="Calibri"/>
                <a:cs typeface="Calibri"/>
              </a:rPr>
              <a:t>targeting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tricking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consumers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into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buying</a:t>
            </a:r>
            <a:r>
              <a:rPr lang="fr-FR" sz="2800" dirty="0">
                <a:ea typeface="Calibri"/>
                <a:cs typeface="Calibri"/>
              </a:rPr>
              <a:t> a </a:t>
            </a:r>
            <a:r>
              <a:rPr lang="fr-FR" sz="2800" dirty="0" err="1">
                <a:ea typeface="Calibri"/>
                <a:cs typeface="Calibri"/>
              </a:rPr>
              <a:t>product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they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would</a:t>
            </a:r>
            <a:r>
              <a:rPr lang="fr-FR" sz="2800" dirty="0">
                <a:ea typeface="Calibri"/>
                <a:cs typeface="Calibri"/>
              </a:rPr>
              <a:t> not tend  to </a:t>
            </a:r>
            <a:r>
              <a:rPr lang="fr-FR" sz="2800" dirty="0" err="1">
                <a:ea typeface="Calibri"/>
                <a:cs typeface="Calibri"/>
              </a:rPr>
              <a:t>buy</a:t>
            </a:r>
            <a:r>
              <a:rPr lang="fr-FR" sz="2800" dirty="0">
                <a:ea typeface="Calibri"/>
                <a:cs typeface="Calibri"/>
              </a:rPr>
              <a:t> as </a:t>
            </a:r>
            <a:r>
              <a:rPr lang="fr-FR" sz="2800" dirty="0" err="1">
                <a:ea typeface="Calibri"/>
                <a:cs typeface="Calibri"/>
              </a:rPr>
              <a:t>it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  <p:sp>
        <p:nvSpPr>
          <p:cNvPr id="9" name="ZoneTexte 5">
            <a:extLst>
              <a:ext uri="{FF2B5EF4-FFF2-40B4-BE49-F238E27FC236}">
                <a16:creationId xmlns:a16="http://schemas.microsoft.com/office/drawing/2014/main" id="{FC843466-FF8F-7146-92E6-C98088651FE5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2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D2DE2323-0327-8271-5899-C5DB809588A6}"/>
              </a:ext>
            </a:extLst>
          </p:cNvPr>
          <p:cNvSpPr txBox="1"/>
          <p:nvPr/>
        </p:nvSpPr>
        <p:spPr>
          <a:xfrm>
            <a:off x="833120" y="1953587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Eco-design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2A5EB1F-C3E5-3D0B-459E-4CBA472760D6}"/>
              </a:ext>
            </a:extLst>
          </p:cNvPr>
          <p:cNvSpPr txBox="1"/>
          <p:nvPr/>
        </p:nvSpPr>
        <p:spPr>
          <a:xfrm>
            <a:off x="833120" y="2735907"/>
            <a:ext cx="592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rgbClr val="00B050"/>
                </a:solidFill>
                <a:latin typeface="Love Ya Like A Sister" panose="02000000000000000000" pitchFamily="2" charset="0"/>
              </a:rPr>
              <a:t>xxxxx</a:t>
            </a:r>
            <a:endParaRPr lang="fr-BE" sz="3200" dirty="0">
              <a:solidFill>
                <a:srgbClr val="00B05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A519647-3991-F4CA-EEFB-0DCD040A9F64}"/>
              </a:ext>
            </a:extLst>
          </p:cNvPr>
          <p:cNvSpPr txBox="1"/>
          <p:nvPr/>
        </p:nvSpPr>
        <p:spPr>
          <a:xfrm>
            <a:off x="818197" y="3518227"/>
            <a:ext cx="5923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/>
              <a:t>xxxxx</a:t>
            </a:r>
            <a:endParaRPr lang="fr-BE" sz="2800" dirty="0"/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B313E81F-D179-DAE6-150A-2AC6B5903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5" name="ZoneTexte 5">
            <a:extLst>
              <a:ext uri="{FF2B5EF4-FFF2-40B4-BE49-F238E27FC236}">
                <a16:creationId xmlns:a16="http://schemas.microsoft.com/office/drawing/2014/main" id="{6F8F932D-E2F7-630C-8CD1-112629A80D52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5">
            <a:extLst>
              <a:ext uri="{FF2B5EF4-FFF2-40B4-BE49-F238E27FC236}">
                <a16:creationId xmlns:a16="http://schemas.microsoft.com/office/drawing/2014/main" id="{67F68A45-942C-A404-A5C5-C49FF4DE13F0}"/>
              </a:ext>
            </a:extLst>
          </p:cNvPr>
          <p:cNvSpPr txBox="1"/>
          <p:nvPr/>
        </p:nvSpPr>
        <p:spPr>
          <a:xfrm>
            <a:off x="985520" y="1379706"/>
            <a:ext cx="59232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/>
              </a:rPr>
              <a:t>Eco-design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0D00143F-107A-7642-774C-8D7832BB2DB0}"/>
              </a:ext>
            </a:extLst>
          </p:cNvPr>
          <p:cNvSpPr txBox="1"/>
          <p:nvPr/>
        </p:nvSpPr>
        <p:spPr>
          <a:xfrm>
            <a:off x="751156" y="2345004"/>
            <a:ext cx="5923280" cy="43396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 </a:t>
            </a:r>
            <a:endParaRPr lang="fr-FR" sz="2800" dirty="0">
              <a:latin typeface="Calibri"/>
              <a:ea typeface="Calibri"/>
              <a:cs typeface="Calibri"/>
            </a:endParaRPr>
          </a:p>
          <a:p>
            <a:pPr algn="ctr"/>
            <a:endParaRPr lang="fr-FR" sz="2800" dirty="0">
              <a:latin typeface="Calibri"/>
              <a:ea typeface="Calibri"/>
              <a:cs typeface="Calibri"/>
            </a:endParaRPr>
          </a:p>
          <a:p>
            <a:pPr algn="ctr"/>
            <a:r>
              <a:rPr lang="fr-FR" sz="2800" dirty="0">
                <a:latin typeface="Calibri"/>
                <a:ea typeface="Calibri"/>
                <a:cs typeface="Calibri"/>
              </a:rPr>
              <a:t>The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way</a:t>
            </a:r>
            <a:r>
              <a:rPr lang="fr-FR" sz="2800" dirty="0">
                <a:latin typeface="Calibri"/>
                <a:ea typeface="Calibri"/>
                <a:cs typeface="Calibri"/>
              </a:rPr>
              <a:t> a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product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is</a:t>
            </a:r>
            <a:r>
              <a:rPr lang="fr-FR" sz="2800" dirty="0">
                <a:latin typeface="Calibri"/>
                <a:ea typeface="Calibri"/>
                <a:cs typeface="Calibri"/>
              </a:rPr>
              <a:t> made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takes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into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consideration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also</a:t>
            </a:r>
            <a:r>
              <a:rPr lang="fr-FR" sz="2800" dirty="0">
                <a:latin typeface="Calibri"/>
                <a:ea typeface="Calibri"/>
                <a:cs typeface="Calibri"/>
              </a:rPr>
              <a:t> the end of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its</a:t>
            </a:r>
            <a:r>
              <a:rPr lang="fr-FR" sz="2800" dirty="0">
                <a:latin typeface="Calibri"/>
                <a:ea typeface="Calibri"/>
                <a:cs typeface="Calibri"/>
              </a:rPr>
              <a:t> life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providing</a:t>
            </a:r>
            <a:r>
              <a:rPr lang="fr-FR" sz="2800" dirty="0">
                <a:latin typeface="Calibri"/>
                <a:ea typeface="Calibri"/>
                <a:cs typeface="Calibri"/>
              </a:rPr>
              <a:t> a solution for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its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reuse</a:t>
            </a:r>
            <a:r>
              <a:rPr lang="fr-FR" sz="2800" dirty="0">
                <a:latin typeface="Calibri"/>
                <a:ea typeface="Calibri"/>
                <a:cs typeface="Calibri"/>
              </a:rPr>
              <a:t>, or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recycling</a:t>
            </a:r>
            <a:r>
              <a:rPr lang="fr-FR" sz="2800" dirty="0">
                <a:latin typeface="Calibri"/>
                <a:ea typeface="Calibri"/>
                <a:cs typeface="Calibri"/>
              </a:rPr>
              <a:t>.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Ensuring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that</a:t>
            </a:r>
            <a:r>
              <a:rPr lang="fr-FR" sz="2800" dirty="0">
                <a:latin typeface="Calibri"/>
                <a:ea typeface="Calibri"/>
                <a:cs typeface="Calibri"/>
              </a:rPr>
              <a:t> the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way</a:t>
            </a:r>
            <a:r>
              <a:rPr lang="fr-FR" sz="2800" dirty="0">
                <a:latin typeface="Calibri"/>
                <a:ea typeface="Calibri"/>
                <a:cs typeface="Calibri"/>
              </a:rPr>
              <a:t> a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product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is</a:t>
            </a:r>
            <a:r>
              <a:rPr lang="fr-FR" sz="2800" dirty="0">
                <a:latin typeface="Calibri"/>
                <a:ea typeface="Calibri"/>
                <a:cs typeface="Calibri"/>
              </a:rPr>
              <a:t> made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ecological</a:t>
            </a:r>
            <a:r>
              <a:rPr lang="fr-FR" sz="2800" dirty="0">
                <a:latin typeface="Calibri"/>
                <a:ea typeface="Calibri"/>
                <a:cs typeface="Calibri"/>
              </a:rPr>
              <a:t>. It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implies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using</a:t>
            </a:r>
            <a:r>
              <a:rPr lang="fr-FR" sz="2800" dirty="0">
                <a:latin typeface="Calibri"/>
                <a:ea typeface="Calibri"/>
                <a:cs typeface="Calibri"/>
              </a:rPr>
              <a:t> clean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resources</a:t>
            </a:r>
            <a:r>
              <a:rPr lang="fr-FR" sz="2800" dirty="0">
                <a:latin typeface="Calibri"/>
                <a:ea typeface="Calibri"/>
                <a:cs typeface="Calibri"/>
              </a:rPr>
              <a:t> and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making</a:t>
            </a:r>
            <a:r>
              <a:rPr lang="fr-FR" sz="2800" dirty="0">
                <a:latin typeface="Calibri"/>
                <a:ea typeface="Calibri"/>
                <a:cs typeface="Calibri"/>
              </a:rPr>
              <a:t> sure the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product</a:t>
            </a:r>
            <a:r>
              <a:rPr lang="fr-FR" sz="2800" dirty="0">
                <a:latin typeface="Calibri"/>
                <a:ea typeface="Calibri"/>
                <a:cs typeface="Calibri"/>
              </a:rPr>
              <a:t> can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be</a:t>
            </a:r>
            <a:r>
              <a:rPr lang="fr-FR" sz="2800" dirty="0">
                <a:latin typeface="Calibri"/>
                <a:ea typeface="Calibri"/>
                <a:cs typeface="Calibri"/>
              </a:rPr>
              <a:t>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reused</a:t>
            </a:r>
            <a:r>
              <a:rPr lang="fr-FR" sz="2800" dirty="0">
                <a:latin typeface="Calibri"/>
                <a:ea typeface="Calibri"/>
                <a:cs typeface="Calibri"/>
              </a:rPr>
              <a:t>,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repaired</a:t>
            </a:r>
            <a:r>
              <a:rPr lang="fr-FR" sz="2800" dirty="0">
                <a:latin typeface="Calibri"/>
                <a:ea typeface="Calibri"/>
                <a:cs typeface="Calibri"/>
              </a:rPr>
              <a:t>, and </a:t>
            </a:r>
            <a:r>
              <a:rPr lang="fr-FR" sz="2800" dirty="0" err="1">
                <a:latin typeface="Calibri"/>
                <a:ea typeface="Calibri"/>
                <a:cs typeface="Calibri"/>
              </a:rPr>
              <a:t>recycled</a:t>
            </a:r>
            <a:r>
              <a:rPr lang="fr-FR" sz="2800" dirty="0">
                <a:latin typeface="Calibri"/>
                <a:ea typeface="Calibri"/>
                <a:cs typeface="Calibri"/>
              </a:rPr>
              <a:t>.</a:t>
            </a:r>
            <a:endParaRPr lang="fr-FR" sz="2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1260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3B1BCD97-315D-D0CF-A957-B036F0156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FA00B9B-E3FA-A4A8-8BB7-9EC3597D7144}"/>
              </a:ext>
            </a:extLst>
          </p:cNvPr>
          <p:cNvSpPr txBox="1"/>
          <p:nvPr/>
        </p:nvSpPr>
        <p:spPr>
          <a:xfrm>
            <a:off x="810773" y="148429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Microplastics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A44E0050-77FC-70C0-D5CF-CEBD18446EAC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F9370B97-27DE-4535-0389-146EABAC252D}"/>
              </a:ext>
            </a:extLst>
          </p:cNvPr>
          <p:cNvSpPr txBox="1"/>
          <p:nvPr/>
        </p:nvSpPr>
        <p:spPr>
          <a:xfrm>
            <a:off x="751156" y="2590822"/>
            <a:ext cx="592328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 </a:t>
            </a:r>
            <a:r>
              <a:rPr lang="fr-FR" sz="2800" dirty="0"/>
              <a:t>Textile </a:t>
            </a:r>
            <a:r>
              <a:rPr lang="fr-FR" sz="2800" dirty="0" err="1"/>
              <a:t>that</a:t>
            </a:r>
            <a:r>
              <a:rPr lang="fr-FR" sz="2800" dirty="0"/>
              <a:t> </a:t>
            </a:r>
            <a:r>
              <a:rPr lang="fr-FR" sz="2800" dirty="0" err="1"/>
              <a:t>is</a:t>
            </a:r>
            <a:r>
              <a:rPr lang="fr-FR" sz="2800" dirty="0"/>
              <a:t> </a:t>
            </a:r>
            <a:r>
              <a:rPr lang="fr-FR" sz="2800" dirty="0" err="1"/>
              <a:t>produced</a:t>
            </a:r>
            <a:r>
              <a:rPr lang="fr-FR" sz="2800" dirty="0"/>
              <a:t> in a </a:t>
            </a:r>
            <a:r>
              <a:rPr lang="fr-FR" sz="2800" dirty="0" err="1"/>
              <a:t>way</a:t>
            </a:r>
            <a:r>
              <a:rPr lang="fr-FR" sz="2800" dirty="0"/>
              <a:t> </a:t>
            </a:r>
            <a:r>
              <a:rPr lang="fr-FR" sz="2800" dirty="0" err="1"/>
              <a:t>that</a:t>
            </a:r>
            <a:r>
              <a:rPr lang="fr-FR" sz="2800" dirty="0"/>
              <a:t> </a:t>
            </a:r>
            <a:r>
              <a:rPr lang="fr-FR" sz="2800" dirty="0" err="1"/>
              <a:t>also</a:t>
            </a:r>
            <a:r>
              <a:rPr lang="fr-FR" sz="2800" dirty="0"/>
              <a:t> </a:t>
            </a:r>
            <a:r>
              <a:rPr lang="fr-FR" sz="2800" dirty="0" err="1"/>
              <a:t>benefits</a:t>
            </a:r>
            <a:r>
              <a:rPr lang="fr-FR" sz="2800" dirty="0"/>
              <a:t> the </a:t>
            </a:r>
            <a:r>
              <a:rPr lang="fr-FR" sz="2800" dirty="0" err="1"/>
              <a:t>producers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r>
              <a:rPr lang="fr-FR" sz="2800" dirty="0">
                <a:ea typeface="Calibri"/>
                <a:cs typeface="Calibri"/>
              </a:rPr>
              <a:t>Plastic </a:t>
            </a:r>
            <a:r>
              <a:rPr lang="fr-FR" sz="2800" dirty="0" err="1">
                <a:ea typeface="Calibri"/>
                <a:cs typeface="Calibri"/>
              </a:rPr>
              <a:t>pieces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debris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are </a:t>
            </a:r>
            <a:r>
              <a:rPr lang="fr-FR" sz="2800" dirty="0" err="1">
                <a:ea typeface="Calibri"/>
                <a:cs typeface="Calibri"/>
              </a:rPr>
              <a:t>smaller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than</a:t>
            </a:r>
            <a:r>
              <a:rPr lang="fr-FR" sz="2800" dirty="0">
                <a:ea typeface="Calibri"/>
                <a:cs typeface="Calibri"/>
              </a:rPr>
              <a:t> 5mm.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Buying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products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have </a:t>
            </a:r>
            <a:r>
              <a:rPr lang="fr-FR" sz="2800" dirty="0" err="1">
                <a:ea typeface="Calibri"/>
                <a:cs typeface="Calibri"/>
              </a:rPr>
              <a:t>already</a:t>
            </a:r>
            <a:r>
              <a:rPr lang="fr-FR" sz="2800" dirty="0">
                <a:ea typeface="Calibri"/>
                <a:cs typeface="Calibri"/>
              </a:rPr>
              <a:t> been </a:t>
            </a:r>
            <a:r>
              <a:rPr lang="fr-FR" sz="2800" dirty="0" err="1">
                <a:ea typeface="Calibri"/>
                <a:cs typeface="Calibri"/>
              </a:rPr>
              <a:t>used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988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3B1BCD97-315D-D0CF-A957-B036F0156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FA00B9B-E3FA-A4A8-8BB7-9EC3597D7144}"/>
              </a:ext>
            </a:extLst>
          </p:cNvPr>
          <p:cNvSpPr txBox="1"/>
          <p:nvPr/>
        </p:nvSpPr>
        <p:spPr>
          <a:xfrm>
            <a:off x="810773" y="148429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Microplastics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A44E0050-77FC-70C0-D5CF-CEBD18446EAC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F9370B97-27DE-4535-0389-146EABAC252D}"/>
              </a:ext>
            </a:extLst>
          </p:cNvPr>
          <p:cNvSpPr txBox="1"/>
          <p:nvPr/>
        </p:nvSpPr>
        <p:spPr>
          <a:xfrm>
            <a:off x="751156" y="2590822"/>
            <a:ext cx="5923280" cy="43396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endParaRPr lang="fr-FR" sz="2800" dirty="0">
              <a:ea typeface="Calibri"/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800" dirty="0">
                <a:ea typeface="Calibri"/>
                <a:cs typeface="Calibri"/>
              </a:rPr>
              <a:t>Plastic </a:t>
            </a:r>
            <a:r>
              <a:rPr lang="fr-FR" sz="2800" dirty="0" err="1">
                <a:ea typeface="Calibri"/>
                <a:cs typeface="Calibri"/>
              </a:rPr>
              <a:t>pieces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debris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are </a:t>
            </a:r>
            <a:r>
              <a:rPr lang="fr-FR" sz="2800" dirty="0" err="1">
                <a:ea typeface="Calibri"/>
                <a:cs typeface="Calibri"/>
              </a:rPr>
              <a:t>smaller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than</a:t>
            </a:r>
            <a:r>
              <a:rPr lang="fr-FR" sz="2800" dirty="0">
                <a:ea typeface="Calibri"/>
                <a:cs typeface="Calibri"/>
              </a:rPr>
              <a:t> 5mm. </a:t>
            </a:r>
            <a:r>
              <a:rPr lang="fr-FR" sz="2800" dirty="0" err="1">
                <a:ea typeface="Calibri"/>
                <a:cs typeface="Calibri"/>
              </a:rPr>
              <a:t>Harmful</a:t>
            </a:r>
            <a:r>
              <a:rPr lang="fr-FR" sz="2800" dirty="0">
                <a:ea typeface="Calibri"/>
                <a:cs typeface="Calibri"/>
              </a:rPr>
              <a:t> to the </a:t>
            </a:r>
            <a:r>
              <a:rPr lang="fr-FR" sz="2800" dirty="0" err="1">
                <a:ea typeface="Calibri"/>
                <a:cs typeface="Calibri"/>
              </a:rPr>
              <a:t>environment</a:t>
            </a:r>
            <a:r>
              <a:rPr lang="fr-FR" sz="2800" dirty="0">
                <a:ea typeface="Calibri"/>
                <a:cs typeface="Calibri"/>
              </a:rPr>
              <a:t> and animal </a:t>
            </a:r>
            <a:r>
              <a:rPr lang="fr-FR" sz="2800" dirty="0" err="1">
                <a:ea typeface="Calibri"/>
                <a:cs typeface="Calibri"/>
              </a:rPr>
              <a:t>health</a:t>
            </a:r>
            <a:r>
              <a:rPr lang="fr-FR" sz="2800" dirty="0">
                <a:ea typeface="Calibri"/>
                <a:cs typeface="Calibri"/>
              </a:rPr>
              <a:t>, </a:t>
            </a:r>
            <a:r>
              <a:rPr lang="fr-FR" sz="2800" dirty="0" err="1">
                <a:ea typeface="Calibri"/>
                <a:cs typeface="Calibri"/>
              </a:rPr>
              <a:t>microplastics</a:t>
            </a:r>
            <a:r>
              <a:rPr lang="fr-FR" sz="2800" dirty="0">
                <a:ea typeface="Calibri"/>
                <a:cs typeface="Calibri"/>
              </a:rPr>
              <a:t> end up in the </a:t>
            </a:r>
            <a:r>
              <a:rPr lang="fr-FR" sz="2800" dirty="0" err="1">
                <a:ea typeface="Calibri"/>
                <a:cs typeface="Calibri"/>
              </a:rPr>
              <a:t>ocean</a:t>
            </a:r>
            <a:r>
              <a:rPr lang="fr-FR" sz="2800" dirty="0">
                <a:ea typeface="Calibri"/>
                <a:cs typeface="Calibri"/>
              </a:rPr>
              <a:t>  </a:t>
            </a:r>
            <a:r>
              <a:rPr lang="fr-FR" sz="2800" dirty="0" err="1">
                <a:ea typeface="Calibri"/>
                <a:cs typeface="Calibri"/>
              </a:rPr>
              <a:t>largely</a:t>
            </a:r>
            <a:r>
              <a:rPr lang="fr-FR" sz="2800" dirty="0">
                <a:ea typeface="Calibri"/>
                <a:cs typeface="Calibri"/>
              </a:rPr>
              <a:t> due to </a:t>
            </a:r>
            <a:r>
              <a:rPr lang="fr-FR" sz="2800" dirty="0" err="1">
                <a:ea typeface="Calibri"/>
                <a:cs typeface="Calibri"/>
              </a:rPr>
              <a:t>synthetic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clothing</a:t>
            </a:r>
            <a:r>
              <a:rPr lang="fr-FR" sz="2800" dirty="0">
                <a:ea typeface="Calibri"/>
                <a:cs typeface="Calibri"/>
              </a:rPr>
              <a:t>, </a:t>
            </a:r>
            <a:r>
              <a:rPr lang="fr-FR" sz="2800" dirty="0" err="1">
                <a:ea typeface="Calibri"/>
                <a:cs typeface="Calibri"/>
              </a:rPr>
              <a:t>which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degrades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during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laundry</a:t>
            </a:r>
            <a:r>
              <a:rPr lang="fr-FR" sz="2800" dirty="0">
                <a:ea typeface="Calibri"/>
                <a:cs typeface="Calibri"/>
              </a:rPr>
              <a:t>. </a:t>
            </a:r>
            <a:r>
              <a:rPr lang="fr-FR" sz="2800" dirty="0" err="1">
                <a:ea typeface="Calibri"/>
                <a:cs typeface="Calibri"/>
              </a:rPr>
              <a:t>They</a:t>
            </a:r>
            <a:r>
              <a:rPr lang="fr-FR" sz="2800" dirty="0">
                <a:ea typeface="Calibri"/>
                <a:cs typeface="Calibri"/>
              </a:rPr>
              <a:t> can </a:t>
            </a:r>
            <a:r>
              <a:rPr lang="fr-FR" sz="2800" dirty="0" err="1">
                <a:ea typeface="Calibri"/>
                <a:cs typeface="Calibri"/>
              </a:rPr>
              <a:t>also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be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result</a:t>
            </a:r>
            <a:r>
              <a:rPr lang="fr-FR" sz="2800" dirty="0">
                <a:ea typeface="Calibri"/>
                <a:cs typeface="Calibri"/>
              </a:rPr>
              <a:t> of </a:t>
            </a:r>
            <a:r>
              <a:rPr lang="fr-FR" sz="2800" dirty="0" err="1">
                <a:ea typeface="Calibri"/>
                <a:cs typeface="Calibri"/>
              </a:rPr>
              <a:t>damaged</a:t>
            </a:r>
            <a:r>
              <a:rPr lang="fr-FR" sz="2800" dirty="0">
                <a:ea typeface="Calibri"/>
                <a:cs typeface="Calibri"/>
              </a:rPr>
              <a:t> plastic </a:t>
            </a:r>
            <a:r>
              <a:rPr lang="fr-FR" sz="2800" dirty="0" err="1">
                <a:ea typeface="Calibri"/>
                <a:cs typeface="Calibri"/>
              </a:rPr>
              <a:t>waste</a:t>
            </a:r>
            <a:r>
              <a:rPr lang="fr-FR" sz="2800" dirty="0">
                <a:ea typeface="Calibri"/>
                <a:cs typeface="Calibri"/>
              </a:rPr>
              <a:t>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32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A481630A-7A4F-E3CE-05AC-D9848860F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6021D49-0FD8-E830-16DC-25B0A1A5B760}"/>
              </a:ext>
            </a:extLst>
          </p:cNvPr>
          <p:cNvSpPr txBox="1"/>
          <p:nvPr/>
        </p:nvSpPr>
        <p:spPr>
          <a:xfrm>
            <a:off x="810773" y="167424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Fairtrade textiles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B191F5A2-196D-8D18-C89E-9CEFB8E98384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5EEC6A47-6398-F036-080C-B54AB2315C25}"/>
              </a:ext>
            </a:extLst>
          </p:cNvPr>
          <p:cNvSpPr txBox="1"/>
          <p:nvPr/>
        </p:nvSpPr>
        <p:spPr>
          <a:xfrm>
            <a:off x="751156" y="2590822"/>
            <a:ext cx="592328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/>
              <a:t>The process </a:t>
            </a:r>
            <a:r>
              <a:rPr lang="fr-FR" sz="2800" dirty="0" err="1"/>
              <a:t>that</a:t>
            </a:r>
            <a:r>
              <a:rPr lang="fr-FR" sz="2800" dirty="0"/>
              <a:t> </a:t>
            </a:r>
            <a:r>
              <a:rPr lang="fr-FR" sz="2800" dirty="0" err="1"/>
              <a:t>saves</a:t>
            </a:r>
            <a:r>
              <a:rPr lang="fr-FR" sz="2800" dirty="0"/>
              <a:t> the textile </a:t>
            </a:r>
            <a:r>
              <a:rPr lang="fr-FR" sz="2800" dirty="0" err="1"/>
              <a:t>material</a:t>
            </a:r>
            <a:r>
              <a:rPr lang="fr-FR" sz="2800" dirty="0"/>
              <a:t> </a:t>
            </a:r>
            <a:r>
              <a:rPr lang="fr-FR" sz="2800" dirty="0" err="1"/>
              <a:t>from</a:t>
            </a:r>
            <a:r>
              <a:rPr lang="fr-FR" sz="2800" dirty="0"/>
              <a:t> the </a:t>
            </a:r>
            <a:r>
              <a:rPr lang="fr-FR" sz="2800" dirty="0" err="1"/>
              <a:t>rubbish</a:t>
            </a:r>
            <a:r>
              <a:rPr lang="fr-FR" sz="2800" dirty="0"/>
              <a:t> </a:t>
            </a:r>
            <a:r>
              <a:rPr lang="fr-FR" sz="2800" dirty="0" err="1"/>
              <a:t>transforming</a:t>
            </a:r>
            <a:r>
              <a:rPr lang="fr-FR" sz="2800" dirty="0"/>
              <a:t> </a:t>
            </a:r>
            <a:r>
              <a:rPr lang="fr-FR" sz="2800" dirty="0" err="1"/>
              <a:t>it</a:t>
            </a:r>
            <a:r>
              <a:rPr lang="fr-FR" sz="2800" dirty="0"/>
              <a:t> </a:t>
            </a:r>
            <a:r>
              <a:rPr lang="fr-FR" sz="2800" dirty="0" err="1"/>
              <a:t>into</a:t>
            </a:r>
            <a:r>
              <a:rPr lang="fr-FR" sz="2800" dirty="0"/>
              <a:t> </a:t>
            </a:r>
            <a:r>
              <a:rPr lang="fr-FR" sz="2800" dirty="0" err="1"/>
              <a:t>something</a:t>
            </a:r>
            <a:r>
              <a:rPr lang="fr-FR" sz="2800" dirty="0"/>
              <a:t> new.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r>
              <a:rPr lang="fr-FR" sz="2800" dirty="0">
                <a:ea typeface="Calibri"/>
                <a:cs typeface="Calibri"/>
              </a:rPr>
              <a:t>Textile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produced</a:t>
            </a:r>
            <a:r>
              <a:rPr lang="fr-FR" sz="2800" dirty="0">
                <a:ea typeface="Calibri"/>
                <a:cs typeface="Calibri"/>
              </a:rPr>
              <a:t> in a </a:t>
            </a:r>
            <a:r>
              <a:rPr lang="fr-FR" sz="2800" dirty="0" err="1">
                <a:ea typeface="Calibri"/>
                <a:cs typeface="Calibri"/>
              </a:rPr>
              <a:t>way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also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benefits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producers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It leads to the over-exploitation of </a:t>
            </a:r>
            <a:r>
              <a:rPr lang="fr-FR" sz="2800" dirty="0" err="1">
                <a:ea typeface="Calibri"/>
                <a:cs typeface="Calibri"/>
              </a:rPr>
              <a:t>natural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resources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835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A481630A-7A4F-E3CE-05AC-D9848860F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6021D49-0FD8-E830-16DC-25B0A1A5B760}"/>
              </a:ext>
            </a:extLst>
          </p:cNvPr>
          <p:cNvSpPr txBox="1"/>
          <p:nvPr/>
        </p:nvSpPr>
        <p:spPr>
          <a:xfrm>
            <a:off x="810773" y="167424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Fairtrade textiles</a:t>
            </a:r>
            <a:endParaRPr lang="fr-BE" sz="36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B191F5A2-196D-8D18-C89E-9CEFB8E98384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5EEC6A47-6398-F036-080C-B54AB2315C25}"/>
              </a:ext>
            </a:extLst>
          </p:cNvPr>
          <p:cNvSpPr txBox="1"/>
          <p:nvPr/>
        </p:nvSpPr>
        <p:spPr>
          <a:xfrm>
            <a:off x="751156" y="2590822"/>
            <a:ext cx="5923280" cy="39087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endParaRPr lang="fr-FR" sz="2800" dirty="0">
              <a:ea typeface="Calibri"/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800" dirty="0">
                <a:ea typeface="Calibri"/>
                <a:cs typeface="Calibri"/>
              </a:rPr>
              <a:t>Textile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produced</a:t>
            </a:r>
            <a:r>
              <a:rPr lang="fr-FR" sz="2800" dirty="0">
                <a:ea typeface="Calibri"/>
                <a:cs typeface="Calibri"/>
              </a:rPr>
              <a:t> in a </a:t>
            </a:r>
            <a:r>
              <a:rPr lang="fr-FR" sz="2800" dirty="0" err="1">
                <a:ea typeface="Calibri"/>
                <a:cs typeface="Calibri"/>
              </a:rPr>
              <a:t>way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also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benefits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producers</a:t>
            </a:r>
            <a:r>
              <a:rPr lang="fr-FR" sz="2800" dirty="0">
                <a:ea typeface="Calibri"/>
                <a:cs typeface="Calibri"/>
              </a:rPr>
              <a:t>. </a:t>
            </a:r>
            <a:r>
              <a:rPr lang="fr-FR" sz="2800" dirty="0" err="1">
                <a:ea typeface="Calibri"/>
                <a:cs typeface="Calibri"/>
              </a:rPr>
              <a:t>Fair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trade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aims</a:t>
            </a:r>
            <a:r>
              <a:rPr lang="fr-FR" sz="2800" dirty="0">
                <a:ea typeface="Calibri"/>
                <a:cs typeface="Calibri"/>
              </a:rPr>
              <a:t> at </a:t>
            </a:r>
            <a:r>
              <a:rPr lang="fr-FR" sz="2800" dirty="0" err="1">
                <a:ea typeface="Calibri"/>
                <a:cs typeface="Calibri"/>
              </a:rPr>
              <a:t>ensuring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equal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treatments</a:t>
            </a:r>
            <a:r>
              <a:rPr lang="fr-FR" sz="2800" dirty="0">
                <a:ea typeface="Calibri"/>
                <a:cs typeface="Calibri"/>
              </a:rPr>
              <a:t> of </a:t>
            </a:r>
            <a:r>
              <a:rPr lang="fr-FR" sz="2800" dirty="0" err="1">
                <a:ea typeface="Calibri"/>
                <a:cs typeface="Calibri"/>
              </a:rPr>
              <a:t>every</a:t>
            </a:r>
            <a:r>
              <a:rPr lang="fr-FR" sz="2800" dirty="0">
                <a:ea typeface="Calibri"/>
                <a:cs typeface="Calibri"/>
              </a:rPr>
              <a:t> part of the value </a:t>
            </a:r>
            <a:r>
              <a:rPr lang="fr-FR" sz="2800" dirty="0" err="1">
                <a:ea typeface="Calibri"/>
                <a:cs typeface="Calibri"/>
              </a:rPr>
              <a:t>chain</a:t>
            </a:r>
            <a:r>
              <a:rPr lang="fr-FR" sz="2800" dirty="0">
                <a:ea typeface="Calibri"/>
                <a:cs typeface="Calibri"/>
              </a:rPr>
              <a:t>. It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environmentally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friendly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ensures</a:t>
            </a:r>
            <a:r>
              <a:rPr lang="fr-FR" sz="2800" dirty="0">
                <a:ea typeface="Calibri"/>
                <a:cs typeface="Calibri"/>
              </a:rPr>
              <a:t> the </a:t>
            </a:r>
            <a:r>
              <a:rPr lang="fr-FR" sz="2800" dirty="0" err="1">
                <a:ea typeface="Calibri"/>
                <a:cs typeface="Calibri"/>
              </a:rPr>
              <a:t>wellbeing</a:t>
            </a:r>
            <a:r>
              <a:rPr lang="fr-FR" sz="2800" dirty="0">
                <a:ea typeface="Calibri"/>
                <a:cs typeface="Calibri"/>
              </a:rPr>
              <a:t> of local </a:t>
            </a:r>
            <a:r>
              <a:rPr lang="fr-FR" sz="2800" dirty="0" err="1">
                <a:ea typeface="Calibri"/>
                <a:cs typeface="Calibri"/>
              </a:rPr>
              <a:t>communities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workers</a:t>
            </a:r>
            <a:r>
              <a:rPr lang="fr-FR" sz="2800" dirty="0">
                <a:ea typeface="Calibri"/>
                <a:cs typeface="Calibri"/>
              </a:rPr>
              <a:t>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951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DEB20D3A-1EBF-1B6A-E464-49FAB8BA2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AF0A656-806B-5994-0B7B-82BF2C8BA717}"/>
              </a:ext>
            </a:extLst>
          </p:cNvPr>
          <p:cNvSpPr txBox="1"/>
          <p:nvPr/>
        </p:nvSpPr>
        <p:spPr>
          <a:xfrm>
            <a:off x="833120" y="155133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Second-hand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2" name="ZoneTexte 5">
            <a:extLst>
              <a:ext uri="{FF2B5EF4-FFF2-40B4-BE49-F238E27FC236}">
                <a16:creationId xmlns:a16="http://schemas.microsoft.com/office/drawing/2014/main" id="{8DB0655A-D895-7AD8-0149-2707CAEED29F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4" name="ZoneTexte 7">
            <a:extLst>
              <a:ext uri="{FF2B5EF4-FFF2-40B4-BE49-F238E27FC236}">
                <a16:creationId xmlns:a16="http://schemas.microsoft.com/office/drawing/2014/main" id="{5808693C-9A14-A079-3788-AF0B1DF1EC7E}"/>
              </a:ext>
            </a:extLst>
          </p:cNvPr>
          <p:cNvSpPr txBox="1"/>
          <p:nvPr/>
        </p:nvSpPr>
        <p:spPr>
          <a:xfrm>
            <a:off x="751156" y="2590822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 err="1"/>
              <a:t>Buying</a:t>
            </a:r>
            <a:r>
              <a:rPr lang="fr-FR" sz="2800" dirty="0"/>
              <a:t> </a:t>
            </a:r>
            <a:r>
              <a:rPr lang="fr-FR" sz="2800" dirty="0" err="1"/>
              <a:t>products</a:t>
            </a:r>
            <a:r>
              <a:rPr lang="fr-FR" sz="2800" dirty="0"/>
              <a:t> </a:t>
            </a:r>
            <a:r>
              <a:rPr lang="fr-FR" sz="2800" dirty="0" err="1"/>
              <a:t>that</a:t>
            </a:r>
            <a:r>
              <a:rPr lang="fr-FR" sz="2800" dirty="0"/>
              <a:t> have </a:t>
            </a:r>
            <a:r>
              <a:rPr lang="fr-FR" sz="2800" dirty="0" err="1"/>
              <a:t>already</a:t>
            </a:r>
            <a:r>
              <a:rPr lang="fr-FR" sz="2800" dirty="0"/>
              <a:t> been </a:t>
            </a:r>
            <a:r>
              <a:rPr lang="fr-FR" sz="2800" dirty="0" err="1"/>
              <a:t>used</a:t>
            </a:r>
            <a:r>
              <a:rPr lang="fr-FR" sz="2800" dirty="0"/>
              <a:t>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Ensuring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 the </a:t>
            </a:r>
            <a:r>
              <a:rPr lang="fr-FR" sz="2800" dirty="0" err="1">
                <a:ea typeface="Calibri"/>
                <a:cs typeface="Calibri"/>
              </a:rPr>
              <a:t>way</a:t>
            </a:r>
            <a:r>
              <a:rPr lang="fr-FR" sz="2800" dirty="0">
                <a:ea typeface="Calibri"/>
                <a:cs typeface="Calibri"/>
              </a:rPr>
              <a:t> a </a:t>
            </a:r>
            <a:r>
              <a:rPr lang="fr-FR" sz="2800" dirty="0" err="1">
                <a:ea typeface="Calibri"/>
                <a:cs typeface="Calibri"/>
              </a:rPr>
              <a:t>product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made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ecological</a:t>
            </a:r>
            <a:r>
              <a:rPr lang="fr-FR" sz="2800" dirty="0">
                <a:ea typeface="Calibri"/>
                <a:cs typeface="Calibri"/>
              </a:rPr>
              <a:t>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Identifying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what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truly</a:t>
            </a:r>
            <a:r>
              <a:rPr lang="fr-FR" sz="2800" dirty="0">
                <a:ea typeface="Calibri"/>
                <a:cs typeface="Calibri"/>
              </a:rPr>
              <a:t> essential, </a:t>
            </a:r>
            <a:r>
              <a:rPr lang="fr-FR" sz="2800" dirty="0" err="1">
                <a:ea typeface="Calibri"/>
                <a:cs typeface="Calibri"/>
              </a:rPr>
              <a:t>removing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avoiding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unnecessary</a:t>
            </a:r>
            <a:r>
              <a:rPr lang="fr-FR" sz="2800" dirty="0">
                <a:ea typeface="Calibri"/>
                <a:cs typeface="Calibri"/>
              </a:rPr>
              <a:t> items, </a:t>
            </a:r>
            <a:r>
              <a:rPr lang="fr-FR" sz="2800" dirty="0" err="1">
                <a:ea typeface="Calibri"/>
                <a:cs typeface="Calibri"/>
              </a:rPr>
              <a:t>while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thinking</a:t>
            </a:r>
            <a:r>
              <a:rPr lang="fr-FR" sz="2800" dirty="0">
                <a:ea typeface="Calibri"/>
                <a:cs typeface="Calibri"/>
              </a:rPr>
              <a:t> about the value of </a:t>
            </a:r>
            <a:r>
              <a:rPr lang="fr-FR" sz="2800" dirty="0" err="1">
                <a:ea typeface="Calibri"/>
                <a:cs typeface="Calibri"/>
              </a:rPr>
              <a:t>belongings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24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DEB20D3A-1EBF-1B6A-E464-49FAB8BA2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AF0A656-806B-5994-0B7B-82BF2C8BA717}"/>
              </a:ext>
            </a:extLst>
          </p:cNvPr>
          <p:cNvSpPr txBox="1"/>
          <p:nvPr/>
        </p:nvSpPr>
        <p:spPr>
          <a:xfrm>
            <a:off x="833120" y="1551339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Second-hand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2" name="ZoneTexte 5">
            <a:extLst>
              <a:ext uri="{FF2B5EF4-FFF2-40B4-BE49-F238E27FC236}">
                <a16:creationId xmlns:a16="http://schemas.microsoft.com/office/drawing/2014/main" id="{8DB0655A-D895-7AD8-0149-2707CAEED29F}"/>
              </a:ext>
            </a:extLst>
          </p:cNvPr>
          <p:cNvSpPr txBox="1"/>
          <p:nvPr/>
        </p:nvSpPr>
        <p:spPr>
          <a:xfrm>
            <a:off x="2676524" y="209554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4" name="ZoneTexte 7">
            <a:extLst>
              <a:ext uri="{FF2B5EF4-FFF2-40B4-BE49-F238E27FC236}">
                <a16:creationId xmlns:a16="http://schemas.microsoft.com/office/drawing/2014/main" id="{5808693C-9A14-A079-3788-AF0B1DF1EC7E}"/>
              </a:ext>
            </a:extLst>
          </p:cNvPr>
          <p:cNvSpPr txBox="1"/>
          <p:nvPr/>
        </p:nvSpPr>
        <p:spPr>
          <a:xfrm>
            <a:off x="751156" y="2590822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endParaRPr lang="fr-FR" sz="2800" dirty="0"/>
          </a:p>
          <a:p>
            <a:pPr algn="ctr"/>
            <a:endParaRPr lang="fr-FR" sz="2800" dirty="0"/>
          </a:p>
          <a:p>
            <a:pPr algn="ctr"/>
            <a:r>
              <a:rPr lang="fr-FR" sz="2800" dirty="0" err="1"/>
              <a:t>Buying</a:t>
            </a:r>
            <a:r>
              <a:rPr lang="fr-FR" sz="2800" dirty="0"/>
              <a:t> </a:t>
            </a:r>
            <a:r>
              <a:rPr lang="fr-FR" sz="2800" dirty="0" err="1"/>
              <a:t>products</a:t>
            </a:r>
            <a:r>
              <a:rPr lang="fr-FR" sz="2800" dirty="0"/>
              <a:t> </a:t>
            </a:r>
            <a:r>
              <a:rPr lang="fr-FR" sz="2800" dirty="0" err="1"/>
              <a:t>that</a:t>
            </a:r>
            <a:r>
              <a:rPr lang="fr-FR" sz="2800" dirty="0"/>
              <a:t> have </a:t>
            </a:r>
            <a:r>
              <a:rPr lang="fr-FR" sz="2800" dirty="0" err="1"/>
              <a:t>already</a:t>
            </a:r>
            <a:r>
              <a:rPr lang="fr-FR" sz="2800" dirty="0"/>
              <a:t> been </a:t>
            </a:r>
            <a:r>
              <a:rPr lang="fr-FR" sz="2800" dirty="0" err="1"/>
              <a:t>used</a:t>
            </a:r>
            <a:r>
              <a:rPr lang="fr-FR" sz="2800" dirty="0"/>
              <a:t>. You can </a:t>
            </a:r>
            <a:r>
              <a:rPr lang="fr-FR" sz="2800" dirty="0" err="1"/>
              <a:t>even</a:t>
            </a:r>
            <a:r>
              <a:rPr lang="fr-FR" sz="2800" dirty="0"/>
              <a:t> male </a:t>
            </a:r>
            <a:r>
              <a:rPr lang="fr-FR" sz="2800" dirty="0" err="1"/>
              <a:t>it</a:t>
            </a:r>
            <a:r>
              <a:rPr lang="fr-FR" sz="2800" dirty="0"/>
              <a:t> look as good as new by </a:t>
            </a:r>
            <a:r>
              <a:rPr lang="fr-FR" sz="2800" dirty="0" err="1"/>
              <a:t>upcycling</a:t>
            </a:r>
            <a:r>
              <a:rPr lang="fr-FR" sz="2800" dirty="0"/>
              <a:t> </a:t>
            </a:r>
            <a:r>
              <a:rPr lang="fr-FR" sz="2800" dirty="0" err="1"/>
              <a:t>them</a:t>
            </a:r>
            <a:r>
              <a:rPr lang="fr-FR" sz="2800" dirty="0"/>
              <a:t>! Second-hand </a:t>
            </a:r>
            <a:r>
              <a:rPr lang="fr-FR" sz="2800" dirty="0" err="1"/>
              <a:t>clothes</a:t>
            </a:r>
            <a:r>
              <a:rPr lang="fr-FR" sz="2800" dirty="0"/>
              <a:t> can </a:t>
            </a:r>
            <a:r>
              <a:rPr lang="fr-FR" sz="2800" dirty="0" err="1"/>
              <a:t>be</a:t>
            </a:r>
            <a:r>
              <a:rPr lang="fr-FR" sz="2800" dirty="0"/>
              <a:t> </a:t>
            </a:r>
            <a:r>
              <a:rPr lang="fr-FR" sz="2800" dirty="0" err="1"/>
              <a:t>found</a:t>
            </a:r>
            <a:r>
              <a:rPr lang="fr-FR" sz="2800" dirty="0"/>
              <a:t> in </a:t>
            </a:r>
            <a:r>
              <a:rPr lang="fr-FR" sz="2800" dirty="0" err="1"/>
              <a:t>thrift</a:t>
            </a:r>
            <a:r>
              <a:rPr lang="fr-FR" sz="2800" dirty="0"/>
              <a:t> shops, on </a:t>
            </a:r>
            <a:r>
              <a:rPr lang="fr-FR" sz="2800" dirty="0" err="1"/>
              <a:t>dedicated</a:t>
            </a:r>
            <a:r>
              <a:rPr lang="fr-FR" sz="2800" dirty="0"/>
              <a:t> </a:t>
            </a:r>
            <a:r>
              <a:rPr lang="fr-FR" sz="2800" dirty="0" err="1"/>
              <a:t>websites</a:t>
            </a:r>
            <a:r>
              <a:rPr lang="fr-FR" sz="2800" dirty="0"/>
              <a:t>, or </a:t>
            </a:r>
            <a:r>
              <a:rPr lang="fr-FR" sz="2800" dirty="0" err="1"/>
              <a:t>you</a:t>
            </a:r>
            <a:r>
              <a:rPr lang="fr-FR" sz="2800" dirty="0"/>
              <a:t> can </a:t>
            </a:r>
            <a:r>
              <a:rPr lang="fr-FR" sz="2800" dirty="0" err="1"/>
              <a:t>receive</a:t>
            </a:r>
            <a:r>
              <a:rPr lang="fr-FR" sz="2800" dirty="0"/>
              <a:t> </a:t>
            </a:r>
            <a:r>
              <a:rPr lang="fr-FR" sz="2800" dirty="0" err="1"/>
              <a:t>it</a:t>
            </a:r>
            <a:r>
              <a:rPr lang="fr-FR" sz="2800" dirty="0"/>
              <a:t> </a:t>
            </a:r>
            <a:r>
              <a:rPr lang="fr-FR" sz="2800" dirty="0" err="1"/>
              <a:t>from</a:t>
            </a:r>
            <a:r>
              <a:rPr lang="fr-FR" sz="2800" dirty="0"/>
              <a:t> donations. Second-hand </a:t>
            </a:r>
            <a:r>
              <a:rPr lang="fr-FR" sz="2800" dirty="0" err="1"/>
              <a:t>reduces</a:t>
            </a:r>
            <a:r>
              <a:rPr lang="fr-FR" sz="2800" dirty="0"/>
              <a:t> the impact of </a:t>
            </a:r>
            <a:r>
              <a:rPr lang="fr-FR" sz="2800" dirty="0" err="1"/>
              <a:t>your</a:t>
            </a:r>
            <a:r>
              <a:rPr lang="fr-FR" sz="2800" dirty="0"/>
              <a:t> shopping.</a:t>
            </a:r>
            <a:endParaRPr lang="fr-FR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3468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6E64ED0-E3CA-2FF6-8AEE-C4254FFF4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CF46E6A-F266-8A2D-B3FD-BE5735F16065}"/>
              </a:ext>
            </a:extLst>
          </p:cNvPr>
          <p:cNvSpPr txBox="1"/>
          <p:nvPr/>
        </p:nvSpPr>
        <p:spPr>
          <a:xfrm>
            <a:off x="833120" y="1484298"/>
            <a:ext cx="59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Circular</a:t>
            </a:r>
            <a:r>
              <a:rPr lang="fr-FR" sz="3600" dirty="0">
                <a:solidFill>
                  <a:srgbClr val="0070C0"/>
                </a:solidFill>
                <a:latin typeface="Love Ya Like A Sister" panose="02000000000000000000" pitchFamily="2" charset="0"/>
              </a:rPr>
              <a:t> </a:t>
            </a:r>
            <a:r>
              <a:rPr lang="fr-FR" sz="3600" dirty="0" err="1">
                <a:solidFill>
                  <a:srgbClr val="0070C0"/>
                </a:solidFill>
                <a:latin typeface="Love Ya Like A Sister" panose="02000000000000000000" pitchFamily="2" charset="0"/>
              </a:rPr>
              <a:t>economy</a:t>
            </a:r>
            <a:endParaRPr lang="fr-BE" sz="4800" dirty="0">
              <a:solidFill>
                <a:srgbClr val="0070C0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2" name="ZoneTexte 5">
            <a:extLst>
              <a:ext uri="{FF2B5EF4-FFF2-40B4-BE49-F238E27FC236}">
                <a16:creationId xmlns:a16="http://schemas.microsoft.com/office/drawing/2014/main" id="{46F8B21A-95B1-B83A-FA1D-E4F6C0DBFD2A}"/>
              </a:ext>
            </a:extLst>
          </p:cNvPr>
          <p:cNvSpPr txBox="1"/>
          <p:nvPr/>
        </p:nvSpPr>
        <p:spPr>
          <a:xfrm>
            <a:off x="3524249" y="7027505"/>
            <a:ext cx="463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46C98"/>
                </a:solidFill>
                <a:latin typeface="Love Ya Like A Sister" panose="02000000000000000000" pitchFamily="2" charset="0"/>
              </a:rPr>
              <a:t>#</a:t>
            </a:r>
            <a:r>
              <a:rPr lang="fr-FR" dirty="0">
                <a:solidFill>
                  <a:srgbClr val="246C98"/>
                </a:solidFill>
                <a:latin typeface="Love Ya Like A Sister" panose="02000000000000000000" pitchFamily="2" charset="0"/>
              </a:rPr>
              <a:t>wasteisoutoffashion</a:t>
            </a:r>
            <a:endParaRPr lang="fr-BE" sz="3200" dirty="0">
              <a:solidFill>
                <a:srgbClr val="246C98"/>
              </a:solidFill>
              <a:latin typeface="Love Ya Like A Sister" panose="02000000000000000000" pitchFamily="2" charset="0"/>
            </a:endParaRPr>
          </a:p>
        </p:txBody>
      </p:sp>
      <p:sp>
        <p:nvSpPr>
          <p:cNvPr id="10" name="ZoneTexte 7">
            <a:extLst>
              <a:ext uri="{FF2B5EF4-FFF2-40B4-BE49-F238E27FC236}">
                <a16:creationId xmlns:a16="http://schemas.microsoft.com/office/drawing/2014/main" id="{77319BB8-8493-6B55-F12D-85B29ECCCA59}"/>
              </a:ext>
            </a:extLst>
          </p:cNvPr>
          <p:cNvSpPr txBox="1"/>
          <p:nvPr/>
        </p:nvSpPr>
        <p:spPr>
          <a:xfrm>
            <a:off x="751156" y="2590822"/>
            <a:ext cx="592328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b="1" dirty="0">
                <a:latin typeface="Love Ya Like A Sister"/>
              </a:rPr>
              <a:t>A)</a:t>
            </a:r>
            <a:r>
              <a:rPr lang="fr-FR" sz="2800" b="1" dirty="0"/>
              <a:t> </a:t>
            </a:r>
            <a:r>
              <a:rPr lang="fr-FR" sz="2800" dirty="0"/>
              <a:t>Ultra-fast </a:t>
            </a:r>
            <a:r>
              <a:rPr lang="fr-FR" sz="2800" dirty="0" err="1"/>
              <a:t>renewal</a:t>
            </a:r>
            <a:r>
              <a:rPr lang="fr-FR" sz="2800" dirty="0"/>
              <a:t> of fashion trends and collections.</a:t>
            </a:r>
            <a:endParaRPr lang="fr-FR" sz="2800" dirty="0">
              <a:cs typeface="Calibri"/>
            </a:endParaRP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B)</a:t>
            </a:r>
            <a:r>
              <a:rPr lang="fr-FR" sz="2400" dirty="0">
                <a:latin typeface="Love Ya Like A Sister"/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Targeting</a:t>
            </a:r>
            <a:r>
              <a:rPr lang="fr-FR" sz="2800" dirty="0">
                <a:ea typeface="Calibri"/>
                <a:cs typeface="Calibri"/>
              </a:rPr>
              <a:t> and </a:t>
            </a:r>
            <a:r>
              <a:rPr lang="fr-FR" sz="2800" dirty="0" err="1">
                <a:ea typeface="Calibri"/>
                <a:cs typeface="Calibri"/>
              </a:rPr>
              <a:t>tricking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consumers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into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buying</a:t>
            </a:r>
            <a:r>
              <a:rPr lang="fr-FR" sz="2800" dirty="0">
                <a:ea typeface="Calibri"/>
                <a:cs typeface="Calibri"/>
              </a:rPr>
              <a:t> a </a:t>
            </a:r>
            <a:r>
              <a:rPr lang="fr-FR" sz="2800" dirty="0" err="1">
                <a:ea typeface="Calibri"/>
                <a:cs typeface="Calibri"/>
              </a:rPr>
              <a:t>product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they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would</a:t>
            </a:r>
            <a:r>
              <a:rPr lang="fr-FR" sz="2800" dirty="0">
                <a:ea typeface="Calibri"/>
                <a:cs typeface="Calibri"/>
              </a:rPr>
              <a:t> not tend to </a:t>
            </a:r>
            <a:r>
              <a:rPr lang="fr-FR" sz="2800" dirty="0" err="1">
                <a:ea typeface="Calibri"/>
                <a:cs typeface="Calibri"/>
              </a:rPr>
              <a:t>buy</a:t>
            </a:r>
            <a:r>
              <a:rPr lang="fr-FR" sz="2800" dirty="0">
                <a:ea typeface="Calibri"/>
                <a:cs typeface="Calibri"/>
              </a:rPr>
              <a:t> as </a:t>
            </a:r>
            <a:r>
              <a:rPr lang="fr-FR" sz="2800" dirty="0" err="1">
                <a:ea typeface="Calibri"/>
                <a:cs typeface="Calibri"/>
              </a:rPr>
              <a:t>it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.</a:t>
            </a:r>
          </a:p>
          <a:p>
            <a:pPr algn="ctr"/>
            <a:endParaRPr lang="fr-FR" sz="2800" dirty="0">
              <a:ea typeface="Calibri"/>
              <a:cs typeface="Calibri"/>
            </a:endParaRPr>
          </a:p>
          <a:p>
            <a:pPr algn="ctr"/>
            <a:r>
              <a:rPr lang="fr-FR" sz="2400" b="1" dirty="0">
                <a:latin typeface="Love Ya Like A Sister"/>
                <a:ea typeface="Calibri"/>
                <a:cs typeface="Calibri"/>
              </a:rPr>
              <a:t>C)</a:t>
            </a:r>
            <a:r>
              <a:rPr lang="fr-FR" sz="2800" dirty="0">
                <a:ea typeface="Calibri"/>
                <a:cs typeface="Calibri"/>
              </a:rPr>
              <a:t> A production and </a:t>
            </a:r>
            <a:r>
              <a:rPr lang="fr-FR" sz="2800" dirty="0" err="1">
                <a:ea typeface="Calibri"/>
                <a:cs typeface="Calibri"/>
              </a:rPr>
              <a:t>consumption</a:t>
            </a:r>
            <a:r>
              <a:rPr lang="fr-FR" sz="2800" dirty="0">
                <a:ea typeface="Calibri"/>
                <a:cs typeface="Calibri"/>
              </a:rPr>
              <a:t> model </a:t>
            </a:r>
            <a:r>
              <a:rPr lang="fr-FR" sz="2800" dirty="0" err="1">
                <a:ea typeface="Calibri"/>
                <a:cs typeface="Calibri"/>
              </a:rPr>
              <a:t>that</a:t>
            </a:r>
            <a:r>
              <a:rPr lang="fr-FR" sz="2800" dirty="0">
                <a:ea typeface="Calibri"/>
                <a:cs typeface="Calibri"/>
              </a:rPr>
              <a:t> </a:t>
            </a:r>
            <a:r>
              <a:rPr lang="fr-FR" sz="2800" dirty="0" err="1">
                <a:ea typeface="Calibri"/>
                <a:cs typeface="Calibri"/>
              </a:rPr>
              <a:t>is</a:t>
            </a:r>
            <a:r>
              <a:rPr lang="fr-FR" sz="2800" dirty="0">
                <a:ea typeface="Calibri"/>
                <a:cs typeface="Calibri"/>
              </a:rPr>
              <a:t> </a:t>
            </a:r>
            <a:r>
              <a:rPr lang="fr-FR" sz="2800" dirty="0" err="1">
                <a:ea typeface="Calibri"/>
                <a:cs typeface="Calibri"/>
              </a:rPr>
              <a:t>respectful</a:t>
            </a:r>
            <a:r>
              <a:rPr lang="fr-FR" sz="2800" dirty="0">
                <a:ea typeface="Calibri"/>
                <a:cs typeface="Calibri"/>
              </a:rPr>
              <a:t> of the </a:t>
            </a:r>
            <a:r>
              <a:rPr lang="fr-FR" sz="2800" dirty="0" err="1">
                <a:ea typeface="Calibri"/>
                <a:cs typeface="Calibri"/>
              </a:rPr>
              <a:t>environment</a:t>
            </a:r>
            <a:r>
              <a:rPr lang="fr-FR" sz="2800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329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d3bf01-222e-4401-a345-6f12f084fd07">
      <Terms xmlns="http://schemas.microsoft.com/office/infopath/2007/PartnerControls"/>
    </lcf76f155ced4ddcb4097134ff3c332f>
    <TaxCatchAll xmlns="b766abfe-7929-46d0-8f17-d6d87ce94d5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2B88EC24ABAC45A090C0EFCF02A795" ma:contentTypeVersion="16" ma:contentTypeDescription="Crée un document." ma:contentTypeScope="" ma:versionID="264f8dff9ecc477d972f668a58d421d4">
  <xsd:schema xmlns:xsd="http://www.w3.org/2001/XMLSchema" xmlns:xs="http://www.w3.org/2001/XMLSchema" xmlns:p="http://schemas.microsoft.com/office/2006/metadata/properties" xmlns:ns2="5dd3bf01-222e-4401-a345-6f12f084fd07" xmlns:ns3="b766abfe-7929-46d0-8f17-d6d87ce94d5c" targetNamespace="http://schemas.microsoft.com/office/2006/metadata/properties" ma:root="true" ma:fieldsID="c36a10d088e91742b963b56ffdc2bf16" ns2:_="" ns3:_="">
    <xsd:import namespace="5dd3bf01-222e-4401-a345-6f12f084fd07"/>
    <xsd:import namespace="b766abfe-7929-46d0-8f17-d6d87ce94d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3bf01-222e-4401-a345-6f12f084f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9cfae278-0817-4455-afde-897dfd7aac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6abfe-7929-46d0-8f17-d6d87ce94d5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12c3b63-ab88-4cfb-9f8c-df2026d4755c}" ma:internalName="TaxCatchAll" ma:showField="CatchAllData" ma:web="b766abfe-7929-46d0-8f17-d6d87ce94d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B3D63E-5796-45E1-BC09-E450E9AF56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AD6E2C-58E4-4656-9A07-8EF2A69855C6}">
  <ds:schemaRefs>
    <ds:schemaRef ds:uri="http://schemas.microsoft.com/office/2006/metadata/properties"/>
    <ds:schemaRef ds:uri="http://schemas.microsoft.com/office/infopath/2007/PartnerControls"/>
    <ds:schemaRef ds:uri="5dd3bf01-222e-4401-a345-6f12f084fd07"/>
    <ds:schemaRef ds:uri="b766abfe-7929-46d0-8f17-d6d87ce94d5c"/>
  </ds:schemaRefs>
</ds:datastoreItem>
</file>

<file path=customXml/itemProps3.xml><?xml version="1.0" encoding="utf-8"?>
<ds:datastoreItem xmlns:ds="http://schemas.openxmlformats.org/officeDocument/2006/customXml" ds:itemID="{770F3E96-605A-4C8A-A052-0095A2BB0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d3bf01-222e-4401-a345-6f12f084fd07"/>
    <ds:schemaRef ds:uri="b766abfe-7929-46d0-8f17-d6d87ce94d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54</Words>
  <Application>Microsoft Office PowerPoint</Application>
  <PresentationFormat>Personalizzato</PresentationFormat>
  <Paragraphs>40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Thème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Solene Padeletti</dc:creator>
  <cp:lastModifiedBy>Serena Lisai</cp:lastModifiedBy>
  <cp:revision>328</cp:revision>
  <dcterms:created xsi:type="dcterms:W3CDTF">2022-08-23T13:49:41Z</dcterms:created>
  <dcterms:modified xsi:type="dcterms:W3CDTF">2022-08-29T14:21:16Z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0x010100B52B88EC24ABAC45A090C0EFCF02A795</vt:lpwstr>
  </property>
  <property fmtid="{D5CDD505-2E9C-101B-9397-08002B2CF9AE}" pid="3" name="MediaServiceImageTags">
    <vt:lpwstr/>
  </property>
</Properties>
</file>